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slideLayouts/slideLayout2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ags/tag16.xml" ContentType="application/vnd.openxmlformats-officedocument.presentationml.tags+xml"/>
  <Override PartName="/ppt/tags/tag18.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Default Extension="png" ContentType="image/png"/>
  <Override PartName="/ppt/tags/tag7.xml" ContentType="application/vnd.openxmlformats-officedocument.presentationml.tag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tags/tag3.xml" ContentType="application/vnd.openxmlformats-officedocument.presentationml.tags+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Default Extension="wav" ContentType="audio/wav"/>
  <Override PartName="/ppt/tags/tag19.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tags/tag17.xml" ContentType="application/vnd.openxmlformats-officedocument.presentationml.tags+xml"/>
  <Override PartName="/ppt/tags/tag26.xml" ContentType="application/vnd.openxmlformats-officedocument.presentationml.tags+xml"/>
  <Override PartName="/ppt/slideLayouts/slideLayout10.xml" ContentType="application/vnd.openxmlformats-officedocument.presentationml.slideLayout+xml"/>
  <Override PartName="/ppt/tags/tag15.xml" ContentType="application/vnd.openxmlformats-officedocument.presentationml.tags+xml"/>
  <Override PartName="/ppt/tags/tag24.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Override PartName="/ppt/slides/slide8.xml" ContentType="application/vnd.openxmlformats-officedocument.presentationml.slide+xml"/>
  <Override PartName="/ppt/handoutMasters/handoutMaster1.xml" ContentType="application/vnd.openxmlformats-officedocument.presentationml.handoutMaster+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849" r:id="rId3"/>
  </p:sldMasterIdLst>
  <p:notesMasterIdLst>
    <p:notesMasterId r:id="rId31"/>
  </p:notesMasterIdLst>
  <p:handoutMasterIdLst>
    <p:handoutMasterId r:id="rId32"/>
  </p:handoutMasterIdLst>
  <p:sldIdLst>
    <p:sldId id="257" r:id="rId4"/>
    <p:sldId id="268" r:id="rId5"/>
    <p:sldId id="269" r:id="rId6"/>
    <p:sldId id="264" r:id="rId7"/>
    <p:sldId id="271" r:id="rId8"/>
    <p:sldId id="267" r:id="rId9"/>
    <p:sldId id="263" r:id="rId10"/>
    <p:sldId id="287" r:id="rId11"/>
    <p:sldId id="291" r:id="rId12"/>
    <p:sldId id="286" r:id="rId13"/>
    <p:sldId id="281" r:id="rId14"/>
    <p:sldId id="282" r:id="rId15"/>
    <p:sldId id="292" r:id="rId16"/>
    <p:sldId id="283" r:id="rId17"/>
    <p:sldId id="277" r:id="rId18"/>
    <p:sldId id="278" r:id="rId19"/>
    <p:sldId id="279" r:id="rId20"/>
    <p:sldId id="280" r:id="rId21"/>
    <p:sldId id="272" r:id="rId22"/>
    <p:sldId id="273" r:id="rId23"/>
    <p:sldId id="274" r:id="rId24"/>
    <p:sldId id="275" r:id="rId25"/>
    <p:sldId id="276" r:id="rId26"/>
    <p:sldId id="284" r:id="rId27"/>
    <p:sldId id="285" r:id="rId28"/>
    <p:sldId id="290" r:id="rId29"/>
    <p:sldId id="288" r:id="rId3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86330" autoAdjust="0"/>
  </p:normalViewPr>
  <p:slideViewPr>
    <p:cSldViewPr>
      <p:cViewPr>
        <p:scale>
          <a:sx n="70" d="100"/>
          <a:sy n="70" d="100"/>
        </p:scale>
        <p:origin x="-1013" y="-91"/>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3" d="100"/>
          <a:sy n="53" d="100"/>
        </p:scale>
        <p:origin x="-2856"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6B75EC7-58C6-448E-8281-C64585B1872B}" type="datetimeFigureOut">
              <a:rPr lang="en-US"/>
              <a:pPr>
                <a:defRPr/>
              </a:pPr>
              <a:t>11/12/2015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624AB9F4-7061-4EA4-865C-931E1DA89A9D}"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2113660-DA23-48F5-84F6-4E558B83852D}" type="datetimeFigureOut">
              <a:rPr lang="en-US"/>
              <a:pPr>
                <a:defRPr/>
              </a:pPr>
              <a:t>11/12/2015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64E94380-E91D-4D5D-9976-BAB781ADDCD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4E94380-E91D-4D5D-9976-BAB781ADDCDD}"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2701925" y="2130425"/>
            <a:ext cx="4800600" cy="1470025"/>
          </a:xfrm>
        </p:spPr>
        <p:txBody>
          <a:bodyPr anchor="ctr"/>
          <a:lstStyle>
            <a:lvl1pPr>
              <a:defRPr/>
            </a:lvl1pPr>
          </a:lstStyle>
          <a:p>
            <a:r>
              <a:rPr lang="en-US" smtClean="0"/>
              <a:t>Click to edit Master title style</a:t>
            </a:r>
            <a:endParaRPr lang="en-US"/>
          </a:p>
        </p:txBody>
      </p:sp>
      <p:sp>
        <p:nvSpPr>
          <p:cNvPr id="21507" name="Rectangle 3"/>
          <p:cNvSpPr>
            <a:spLocks noGrp="1" noChangeArrowheads="1"/>
          </p:cNvSpPr>
          <p:nvPr>
            <p:ph type="subTitle" idx="1"/>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D8829D0-DEDD-4AB5-B7D6-4B3FDD3FA741}" type="slidenum">
              <a:rPr lang="en-US"/>
              <a:pPr>
                <a:defRPr/>
              </a:pPr>
              <a:t>‹#›</a:t>
            </a:fld>
            <a:endParaRPr lang="en-US" dirty="0"/>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B96EEE4F-A561-42A6-948E-2331427EDCF0}" type="slidenum">
              <a:rPr lang="en-US"/>
              <a:pPr>
                <a:defRPr/>
              </a:pPr>
              <a:t>‹#›</a:t>
            </a:fld>
            <a:endParaRPr lang="en-US" dirty="0"/>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2CF79152-2800-4A4B-A42E-9A400E045381}" type="slidenum">
              <a:rPr lang="en-US"/>
              <a:pPr>
                <a:defRPr/>
              </a:pPr>
              <a:t>‹#›</a:t>
            </a:fld>
            <a:endParaRPr lang="en-US" dirty="0"/>
          </a:p>
        </p:txBody>
      </p:sp>
    </p:spTree>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2701925" y="2130425"/>
            <a:ext cx="4800600" cy="1470025"/>
          </a:xfrm>
        </p:spPr>
        <p:txBody>
          <a:bodyPr anchor="ctr"/>
          <a:lstStyle>
            <a:lvl1pPr>
              <a:defRPr/>
            </a:lvl1pPr>
          </a:lstStyle>
          <a:p>
            <a:r>
              <a:rPr lang="en-US" smtClean="0"/>
              <a:t>Click to edit Master title style</a:t>
            </a:r>
            <a:endParaRPr lang="en-US"/>
          </a:p>
        </p:txBody>
      </p:sp>
      <p:sp>
        <p:nvSpPr>
          <p:cNvPr id="21507" name="Rectangle 3"/>
          <p:cNvSpPr>
            <a:spLocks noGrp="1" noChangeArrowheads="1"/>
          </p:cNvSpPr>
          <p:nvPr>
            <p:ph type="subTitle" idx="1"/>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787F39B-21E8-4C35-A85F-1EDCD090CC7F}" type="slidenum">
              <a:rPr lang="en-US"/>
              <a:pPr>
                <a:defRPr/>
              </a:pPr>
              <a:t>‹#›</a:t>
            </a:fld>
            <a:endParaRPr lang="en-US" dirty="0"/>
          </a:p>
        </p:txBody>
      </p:sp>
    </p:spTree>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786B276D-98EA-40A6-A181-FDB6BF079352}" type="slidenum">
              <a:rPr lang="en-US"/>
              <a:pPr>
                <a:defRPr/>
              </a:pPr>
              <a:t>‹#›</a:t>
            </a:fld>
            <a:endParaRPr lang="en-US" dirty="0"/>
          </a:p>
        </p:txBody>
      </p:sp>
    </p:spTree>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874435CE-18C3-4776-AC80-033F4056A0AE}" type="slidenum">
              <a:rPr lang="en-US"/>
              <a:pPr>
                <a:defRPr/>
              </a:pPr>
              <a:t>‹#›</a:t>
            </a:fld>
            <a:endParaRPr lang="en-US" dirty="0"/>
          </a:p>
        </p:txBody>
      </p:sp>
    </p:spTree>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829B7937-DF2E-45F7-AAAB-6A396B4852C8}" type="slidenum">
              <a:rPr lang="en-US"/>
              <a:pPr>
                <a:defRPr/>
              </a:pPr>
              <a:t>‹#›</a:t>
            </a:fld>
            <a:endParaRPr lang="en-US" dirty="0"/>
          </a:p>
        </p:txBody>
      </p:sp>
    </p:spTree>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F4F177BF-DABA-4CE2-9239-0E6024162482}" type="slidenum">
              <a:rPr lang="en-US"/>
              <a:pPr>
                <a:defRPr/>
              </a:pPr>
              <a:t>‹#›</a:t>
            </a:fld>
            <a:endParaRPr lang="en-US" dirty="0"/>
          </a:p>
        </p:txBody>
      </p:sp>
    </p:spTree>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A46DEC3E-DC38-4A5B-B231-BE185991DA0C}" type="slidenum">
              <a:rPr lang="en-US"/>
              <a:pPr>
                <a:defRPr/>
              </a:pPr>
              <a:t>‹#›</a:t>
            </a:fld>
            <a:endParaRPr lang="en-US" dirty="0"/>
          </a:p>
        </p:txBody>
      </p:sp>
    </p:spTree>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C38A0467-5C28-4D23-BE98-D734B9313ACB}" type="slidenum">
              <a:rPr lang="en-US"/>
              <a:pPr>
                <a:defRPr/>
              </a:pPr>
              <a:t>‹#›</a:t>
            </a:fld>
            <a:endParaRPr lang="en-US" dirty="0"/>
          </a:p>
        </p:txBody>
      </p:sp>
    </p:spTree>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3409E9F0-4319-4061-AFAD-7D713DF27D22}" type="slidenum">
              <a:rPr lang="en-US"/>
              <a:pPr>
                <a:defRPr/>
              </a:pPr>
              <a:t>‹#›</a:t>
            </a:fld>
            <a:endParaRPr lang="en-US" dirty="0"/>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5CF9C30D-BFC0-4D99-8EF6-5247FE455097}" type="slidenum">
              <a:rPr lang="en-US"/>
              <a:pPr>
                <a:defRPr/>
              </a:pPr>
              <a:t>‹#›</a:t>
            </a:fld>
            <a:endParaRPr lang="en-US" dirty="0"/>
          </a:p>
        </p:txBody>
      </p:sp>
    </p:spTree>
  </p:cSld>
  <p:clrMapOvr>
    <a:masterClrMapping/>
  </p:clrMapOvr>
  <p:transition>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BCFB5A46-E1E5-4A6C-8158-3286558B4BBE}" type="slidenum">
              <a:rPr lang="en-US"/>
              <a:pPr>
                <a:defRPr/>
              </a:pPr>
              <a:t>‹#›</a:t>
            </a:fld>
            <a:endParaRPr lang="en-US" dirty="0"/>
          </a:p>
        </p:txBody>
      </p:sp>
    </p:spTree>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CC602C92-6DE5-4149-BDAE-FB9806951384}" type="slidenum">
              <a:rPr lang="en-US"/>
              <a:pPr>
                <a:defRPr/>
              </a:pPr>
              <a:t>‹#›</a:t>
            </a:fld>
            <a:endParaRPr lang="en-US" dirty="0"/>
          </a:p>
        </p:txBody>
      </p:sp>
    </p:spTree>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992F1863-6DAF-4DFB-9496-F9F6796A0276}" type="slidenum">
              <a:rPr lang="en-US"/>
              <a:pPr>
                <a:defRPr/>
              </a:pPr>
              <a:t>‹#›</a:t>
            </a:fld>
            <a:endParaRPr lang="en-US" dirty="0"/>
          </a:p>
        </p:txBody>
      </p:sp>
    </p:spTree>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F50464D-E3A3-432F-A560-F7BDCDFB4D44}" type="datetimeFigureOut">
              <a:rPr lang="en-US"/>
              <a:pPr>
                <a:defRPr/>
              </a:pPr>
              <a:t>11/12/2015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1C30FA-4253-469E-A5E8-9F4153AE4445}"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2009A8-1ECD-4849-9FD4-D7C3C8407C47}" type="datetimeFigureOut">
              <a:rPr lang="en-US"/>
              <a:pPr>
                <a:defRPr/>
              </a:pPr>
              <a:t>11/12/2015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E5D309-9591-411F-98B9-AD301BC394C3}"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AF4CF2C-252A-4AE6-AA61-3C10E1214453}" type="datetimeFigureOut">
              <a:rPr lang="en-US"/>
              <a:pPr>
                <a:defRPr/>
              </a:pPr>
              <a:t>11/12/2015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334A5F-2F0B-4920-AC3D-70DB6C6793FD}"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8BA90BF-2A6C-4FE8-A594-426292B82609}" type="datetimeFigureOut">
              <a:rPr lang="en-US"/>
              <a:pPr>
                <a:defRPr/>
              </a:pPr>
              <a:t>11/12/2015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E44AD9-14BB-4159-86B3-671B49A9760D}"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46B558D-D3E1-469D-92D0-3040DDFFDD97}" type="datetimeFigureOut">
              <a:rPr lang="en-US"/>
              <a:pPr>
                <a:defRPr/>
              </a:pPr>
              <a:t>11/12/2015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1FD926-A7B9-4D35-92E7-85D3C89B0A83}"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838F970-E60A-4DCB-A8FC-FB8C0F457006}" type="datetimeFigureOut">
              <a:rPr lang="en-US"/>
              <a:pPr>
                <a:defRPr/>
              </a:pPr>
              <a:t>11/12/2015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04755CA-B0AC-4369-9DCC-D3929204EDB2}"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EBE0F13-18E7-457C-8716-DBFF27F4003A}" type="datetimeFigureOut">
              <a:rPr lang="en-US"/>
              <a:pPr>
                <a:defRPr/>
              </a:pPr>
              <a:t>11/12/2015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7AEBDD5-744B-43AB-A70B-F20F797BEF8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D10899D7-7846-4EDE-8CBE-AADB8A308F18}" type="slidenum">
              <a:rPr lang="en-US"/>
              <a:pPr>
                <a:defRPr/>
              </a:pPr>
              <a:t>‹#›</a:t>
            </a:fld>
            <a:endParaRPr lang="en-US" dirty="0"/>
          </a:p>
        </p:txBody>
      </p:sp>
    </p:spTree>
  </p:cSld>
  <p:clrMapOvr>
    <a:masterClrMapping/>
  </p:clrMapOvr>
  <p:transition>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2B54716-DF13-4FDA-BF33-E9712C28EDBA}" type="datetimeFigureOut">
              <a:rPr lang="en-US"/>
              <a:pPr>
                <a:defRPr/>
              </a:pPr>
              <a:t>11/12/2015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46556EC-9755-4B36-B5C0-DC47D57DCBA7}"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C98A8FE-CD94-4508-9990-5509525E808B}" type="datetimeFigureOut">
              <a:rPr lang="en-US"/>
              <a:pPr>
                <a:defRPr/>
              </a:pPr>
              <a:t>11/12/2015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1B8A213-F24F-4337-9231-9E8BBDC188F1}"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143FCB0-22D6-417D-9CEF-5019B760EF9F}" type="datetimeFigureOut">
              <a:rPr lang="en-US"/>
              <a:pPr>
                <a:defRPr/>
              </a:pPr>
              <a:t>11/12/2015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0F5C61-2EAF-4EFE-B65F-536548915D1E}"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FEBBB4B-3C14-4AF4-B03B-8A6905217294}" type="datetimeFigureOut">
              <a:rPr lang="en-US"/>
              <a:pPr>
                <a:defRPr/>
              </a:pPr>
              <a:t>11/12/2015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DA6022-0E06-41FD-B297-997E507BB1F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8857DDE1-6540-478B-BEBB-4A2850891855}" type="slidenum">
              <a:rPr lang="en-US"/>
              <a:pPr>
                <a:defRPr/>
              </a:pPr>
              <a:t>‹#›</a:t>
            </a:fld>
            <a:endParaRPr lang="en-US" dirty="0"/>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067D258E-00B6-498C-8EF7-626774ECDFDE}" type="slidenum">
              <a:rPr lang="en-US"/>
              <a:pPr>
                <a:defRPr/>
              </a:pPr>
              <a:t>‹#›</a:t>
            </a:fld>
            <a:endParaRPr lang="en-US" dirty="0"/>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461212E3-5DB1-4EBD-8AE5-3F535F053F42}" type="slidenum">
              <a:rPr lang="en-US"/>
              <a:pPr>
                <a:defRPr/>
              </a:pPr>
              <a:t>‹#›</a:t>
            </a:fld>
            <a:endParaRPr lang="en-US" dirty="0"/>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6CDACDF3-EC20-490A-A1C4-7AA6BE652BFA}" type="slidenum">
              <a:rPr lang="en-US"/>
              <a:pPr>
                <a:defRPr/>
              </a:pPr>
              <a:t>‹#›</a:t>
            </a:fld>
            <a:endParaRPr lang="en-US" dirty="0"/>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A66401A5-2260-4A56-B344-F9C6DD6E569E}" type="slidenum">
              <a:rPr lang="en-US"/>
              <a:pPr>
                <a:defRPr/>
              </a:pPr>
              <a:t>‹#›</a:t>
            </a:fld>
            <a:endParaRPr lang="en-US" dirty="0"/>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A59DB3C4-049A-4619-9D95-5447A1C7DF22}" type="slidenum">
              <a:rPr lang="en-US"/>
              <a:pPr>
                <a:defRPr/>
              </a:pPr>
              <a:t>‹#›</a:t>
            </a:fld>
            <a:endParaRPr lang="en-US" dirty="0"/>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mn-lt"/>
                <a:cs typeface="+mn-cs"/>
              </a:defRPr>
            </a:lvl1pPr>
          </a:lstStyle>
          <a:p>
            <a:pPr>
              <a:defRPr/>
            </a:pPr>
            <a:fld id="{0BEC3575-5EB3-4840-B95C-679C51F1ED25}"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Lst>
  <p:transition>
    <p:fade thruBlk="1"/>
  </p:transition>
  <p:txStyles>
    <p:titleStyle>
      <a:lvl1pPr algn="l" rtl="0" eaLnBrk="0" fontAlgn="base" hangingPunct="0">
        <a:spcBef>
          <a:spcPct val="0"/>
        </a:spcBef>
        <a:spcAft>
          <a:spcPct val="0"/>
        </a:spcAft>
        <a:buClr>
          <a:srgbClr val="000000"/>
        </a:buClr>
        <a:buSzPct val="100000"/>
        <a:defRPr sz="3200">
          <a:solidFill>
            <a:schemeClr val="tx1"/>
          </a:solidFill>
          <a:latin typeface="+mj-lt"/>
          <a:ea typeface="+mj-ea"/>
          <a:cs typeface="+mj-cs"/>
        </a:defRPr>
      </a:lvl1pPr>
      <a:lvl2pPr algn="l" rtl="0" eaLnBrk="0" fontAlgn="base" hangingPunct="0">
        <a:spcBef>
          <a:spcPct val="0"/>
        </a:spcBef>
        <a:spcAft>
          <a:spcPct val="0"/>
        </a:spcAft>
        <a:buClr>
          <a:srgbClr val="000000"/>
        </a:buClr>
        <a:buSzPct val="100000"/>
        <a:defRPr sz="3200">
          <a:solidFill>
            <a:schemeClr val="tx1"/>
          </a:solidFill>
          <a:latin typeface="Arial" charset="0"/>
          <a:cs typeface="Arial" charset="0"/>
        </a:defRPr>
      </a:lvl2pPr>
      <a:lvl3pPr algn="l" rtl="0" eaLnBrk="0" fontAlgn="base" hangingPunct="0">
        <a:spcBef>
          <a:spcPct val="0"/>
        </a:spcBef>
        <a:spcAft>
          <a:spcPct val="0"/>
        </a:spcAft>
        <a:buClr>
          <a:srgbClr val="000000"/>
        </a:buClr>
        <a:buSzPct val="100000"/>
        <a:defRPr sz="3200">
          <a:solidFill>
            <a:schemeClr val="tx1"/>
          </a:solidFill>
          <a:latin typeface="Arial" charset="0"/>
          <a:cs typeface="Arial" charset="0"/>
        </a:defRPr>
      </a:lvl3pPr>
      <a:lvl4pPr algn="l" rtl="0" eaLnBrk="0" fontAlgn="base" hangingPunct="0">
        <a:spcBef>
          <a:spcPct val="0"/>
        </a:spcBef>
        <a:spcAft>
          <a:spcPct val="0"/>
        </a:spcAft>
        <a:buClr>
          <a:srgbClr val="000000"/>
        </a:buClr>
        <a:buSzPct val="100000"/>
        <a:defRPr sz="3200">
          <a:solidFill>
            <a:schemeClr val="tx1"/>
          </a:solidFill>
          <a:latin typeface="Arial" charset="0"/>
          <a:cs typeface="Arial" charset="0"/>
        </a:defRPr>
      </a:lvl4pPr>
      <a:lvl5pPr algn="l" rtl="0" eaLnBrk="0" fontAlgn="base" hangingPunct="0">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Clr>
          <a:schemeClr val="tx1"/>
        </a:buClr>
        <a:buSzPct val="100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000">
          <a:solidFill>
            <a:schemeClr val="tx1"/>
          </a:solidFill>
          <a:latin typeface="+mn-lt"/>
          <a:cs typeface="+mn-cs"/>
        </a:defRPr>
      </a:lvl2pPr>
      <a:lvl3pPr marL="1143000" indent="-228600" algn="l" rtl="0" eaLnBrk="0" fontAlgn="base" hangingPunct="0">
        <a:spcBef>
          <a:spcPct val="20000"/>
        </a:spcBef>
        <a:spcAft>
          <a:spcPct val="0"/>
        </a:spcAft>
        <a:buClr>
          <a:schemeClr val="tx1"/>
        </a:buClr>
        <a:buSzPct val="100000"/>
        <a:buChar char="•"/>
        <a:defRPr sz="2000">
          <a:solidFill>
            <a:schemeClr val="tx1"/>
          </a:solidFill>
          <a:latin typeface="+mn-lt"/>
          <a:cs typeface="+mn-cs"/>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cs typeface="+mn-cs"/>
        </a:defRPr>
      </a:lvl5pPr>
      <a:lvl6pPr marL="2514600" indent="-228600" algn="l" rtl="0" eaLnBrk="1" fontAlgn="base" hangingPunct="1">
        <a:spcBef>
          <a:spcPct val="20000"/>
        </a:spcBef>
        <a:spcAft>
          <a:spcPct val="0"/>
        </a:spcAft>
        <a:buClr>
          <a:schemeClr val="tx1"/>
        </a:buClr>
        <a:buSzPct val="100000"/>
        <a:buChar char="»"/>
        <a:defRPr sz="2000">
          <a:solidFill>
            <a:schemeClr val="tx1"/>
          </a:solidFill>
          <a:latin typeface="+mn-lt"/>
          <a:cs typeface="+mn-cs"/>
        </a:defRPr>
      </a:lvl6pPr>
      <a:lvl7pPr marL="2971800" indent="-228600" algn="l" rtl="0" eaLnBrk="1" fontAlgn="base" hangingPunct="1">
        <a:spcBef>
          <a:spcPct val="20000"/>
        </a:spcBef>
        <a:spcAft>
          <a:spcPct val="0"/>
        </a:spcAft>
        <a:buClr>
          <a:schemeClr val="tx1"/>
        </a:buClr>
        <a:buSzPct val="100000"/>
        <a:buChar char="»"/>
        <a:defRPr sz="2000">
          <a:solidFill>
            <a:schemeClr val="tx1"/>
          </a:solidFill>
          <a:latin typeface="+mn-lt"/>
          <a:cs typeface="+mn-cs"/>
        </a:defRPr>
      </a:lvl7pPr>
      <a:lvl8pPr marL="3429000" indent="-228600" algn="l" rtl="0" eaLnBrk="1" fontAlgn="base" hangingPunct="1">
        <a:spcBef>
          <a:spcPct val="20000"/>
        </a:spcBef>
        <a:spcAft>
          <a:spcPct val="0"/>
        </a:spcAft>
        <a:buClr>
          <a:schemeClr val="tx1"/>
        </a:buClr>
        <a:buSzPct val="100000"/>
        <a:buChar char="»"/>
        <a:defRPr sz="2000">
          <a:solidFill>
            <a:schemeClr val="tx1"/>
          </a:solidFill>
          <a:latin typeface="+mn-lt"/>
          <a:cs typeface="+mn-cs"/>
        </a:defRPr>
      </a:lvl8pPr>
      <a:lvl9pPr marL="3886200" indent="-228600" algn="l" rtl="0" eaLnBrk="1" fontAlgn="base" hangingPunct="1">
        <a:spcBef>
          <a:spcPct val="20000"/>
        </a:spcBef>
        <a:spcAft>
          <a:spcPct val="0"/>
        </a:spcAft>
        <a:buClr>
          <a:schemeClr val="tx1"/>
        </a:buClr>
        <a:buSzPct val="100000"/>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mn-lt"/>
                <a:cs typeface="+mn-cs"/>
              </a:defRPr>
            </a:lvl1pPr>
          </a:lstStyle>
          <a:p>
            <a:pPr>
              <a:defRPr/>
            </a:pPr>
            <a:fld id="{BAD6FFA9-D3B9-45C4-AD81-C89BB1E79EB6}"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ransition>
    <p:fade thruBlk="1"/>
  </p:transition>
  <p:txStyles>
    <p:titleStyle>
      <a:lvl1pPr algn="l" rtl="0" eaLnBrk="0" fontAlgn="base" hangingPunct="0">
        <a:spcBef>
          <a:spcPct val="0"/>
        </a:spcBef>
        <a:spcAft>
          <a:spcPct val="0"/>
        </a:spcAft>
        <a:buClr>
          <a:srgbClr val="000000"/>
        </a:buClr>
        <a:buSzPct val="100000"/>
        <a:defRPr sz="3200">
          <a:solidFill>
            <a:schemeClr val="tx1"/>
          </a:solidFill>
          <a:latin typeface="+mj-lt"/>
          <a:ea typeface="+mj-ea"/>
          <a:cs typeface="+mj-cs"/>
        </a:defRPr>
      </a:lvl1pPr>
      <a:lvl2pPr algn="l" rtl="0" eaLnBrk="0" fontAlgn="base" hangingPunct="0">
        <a:spcBef>
          <a:spcPct val="0"/>
        </a:spcBef>
        <a:spcAft>
          <a:spcPct val="0"/>
        </a:spcAft>
        <a:buClr>
          <a:srgbClr val="000000"/>
        </a:buClr>
        <a:buSzPct val="100000"/>
        <a:defRPr sz="3200">
          <a:solidFill>
            <a:schemeClr val="tx1"/>
          </a:solidFill>
          <a:latin typeface="Arial" charset="0"/>
          <a:cs typeface="Arial" charset="0"/>
        </a:defRPr>
      </a:lvl2pPr>
      <a:lvl3pPr algn="l" rtl="0" eaLnBrk="0" fontAlgn="base" hangingPunct="0">
        <a:spcBef>
          <a:spcPct val="0"/>
        </a:spcBef>
        <a:spcAft>
          <a:spcPct val="0"/>
        </a:spcAft>
        <a:buClr>
          <a:srgbClr val="000000"/>
        </a:buClr>
        <a:buSzPct val="100000"/>
        <a:defRPr sz="3200">
          <a:solidFill>
            <a:schemeClr val="tx1"/>
          </a:solidFill>
          <a:latin typeface="Arial" charset="0"/>
          <a:cs typeface="Arial" charset="0"/>
        </a:defRPr>
      </a:lvl3pPr>
      <a:lvl4pPr algn="l" rtl="0" eaLnBrk="0" fontAlgn="base" hangingPunct="0">
        <a:spcBef>
          <a:spcPct val="0"/>
        </a:spcBef>
        <a:spcAft>
          <a:spcPct val="0"/>
        </a:spcAft>
        <a:buClr>
          <a:srgbClr val="000000"/>
        </a:buClr>
        <a:buSzPct val="100000"/>
        <a:defRPr sz="3200">
          <a:solidFill>
            <a:schemeClr val="tx1"/>
          </a:solidFill>
          <a:latin typeface="Arial" charset="0"/>
          <a:cs typeface="Arial" charset="0"/>
        </a:defRPr>
      </a:lvl4pPr>
      <a:lvl5pPr algn="l" rtl="0" eaLnBrk="0" fontAlgn="base" hangingPunct="0">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Clr>
          <a:schemeClr val="tx1"/>
        </a:buClr>
        <a:buSzPct val="100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000">
          <a:solidFill>
            <a:schemeClr val="tx1"/>
          </a:solidFill>
          <a:latin typeface="+mn-lt"/>
          <a:cs typeface="+mn-cs"/>
        </a:defRPr>
      </a:lvl2pPr>
      <a:lvl3pPr marL="1143000" indent="-228600" algn="l" rtl="0" eaLnBrk="0" fontAlgn="base" hangingPunct="0">
        <a:spcBef>
          <a:spcPct val="20000"/>
        </a:spcBef>
        <a:spcAft>
          <a:spcPct val="0"/>
        </a:spcAft>
        <a:buClr>
          <a:schemeClr val="tx1"/>
        </a:buClr>
        <a:buSzPct val="100000"/>
        <a:buChar char="•"/>
        <a:defRPr sz="2000">
          <a:solidFill>
            <a:schemeClr val="tx1"/>
          </a:solidFill>
          <a:latin typeface="+mn-lt"/>
          <a:cs typeface="+mn-cs"/>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cs typeface="+mn-cs"/>
        </a:defRPr>
      </a:lvl5pPr>
      <a:lvl6pPr marL="2514600" indent="-228600" algn="l" rtl="0" eaLnBrk="1" fontAlgn="base" hangingPunct="1">
        <a:spcBef>
          <a:spcPct val="20000"/>
        </a:spcBef>
        <a:spcAft>
          <a:spcPct val="0"/>
        </a:spcAft>
        <a:buClr>
          <a:schemeClr val="tx1"/>
        </a:buClr>
        <a:buSzPct val="100000"/>
        <a:buChar char="»"/>
        <a:defRPr sz="2000">
          <a:solidFill>
            <a:schemeClr val="tx1"/>
          </a:solidFill>
          <a:latin typeface="+mn-lt"/>
          <a:cs typeface="+mn-cs"/>
        </a:defRPr>
      </a:lvl6pPr>
      <a:lvl7pPr marL="2971800" indent="-228600" algn="l" rtl="0" eaLnBrk="1" fontAlgn="base" hangingPunct="1">
        <a:spcBef>
          <a:spcPct val="20000"/>
        </a:spcBef>
        <a:spcAft>
          <a:spcPct val="0"/>
        </a:spcAft>
        <a:buClr>
          <a:schemeClr val="tx1"/>
        </a:buClr>
        <a:buSzPct val="100000"/>
        <a:buChar char="»"/>
        <a:defRPr sz="2000">
          <a:solidFill>
            <a:schemeClr val="tx1"/>
          </a:solidFill>
          <a:latin typeface="+mn-lt"/>
          <a:cs typeface="+mn-cs"/>
        </a:defRPr>
      </a:lvl7pPr>
      <a:lvl8pPr marL="3429000" indent="-228600" algn="l" rtl="0" eaLnBrk="1" fontAlgn="base" hangingPunct="1">
        <a:spcBef>
          <a:spcPct val="20000"/>
        </a:spcBef>
        <a:spcAft>
          <a:spcPct val="0"/>
        </a:spcAft>
        <a:buClr>
          <a:schemeClr val="tx1"/>
        </a:buClr>
        <a:buSzPct val="100000"/>
        <a:buChar char="»"/>
        <a:defRPr sz="2000">
          <a:solidFill>
            <a:schemeClr val="tx1"/>
          </a:solidFill>
          <a:latin typeface="+mn-lt"/>
          <a:cs typeface="+mn-cs"/>
        </a:defRPr>
      </a:lvl8pPr>
      <a:lvl9pPr marL="3886200" indent="-228600" algn="l" rtl="0" eaLnBrk="1" fontAlgn="base" hangingPunct="1">
        <a:spcBef>
          <a:spcPct val="20000"/>
        </a:spcBef>
        <a:spcAft>
          <a:spcPct val="0"/>
        </a:spcAft>
        <a:buClr>
          <a:schemeClr val="tx1"/>
        </a:buClr>
        <a:buSzPct val="100000"/>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1C64BFFF-1D58-41CB-A0C8-438954C554D6}" type="datetimeFigureOut">
              <a:rPr lang="en-US"/>
              <a:pPr>
                <a:defRPr/>
              </a:pPr>
              <a:t>11/12/2015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995433DA-FE6B-4D75-8705-F5FA989F9E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9.wav"/><Relationship Id="rId1" Type="http://schemas.openxmlformats.org/officeDocument/2006/relationships/tags" Target="../tags/tag12.xml"/><Relationship Id="rId5" Type="http://schemas.openxmlformats.org/officeDocument/2006/relationships/image" Target="../media/image4.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10.wav"/><Relationship Id="rId1" Type="http://schemas.openxmlformats.org/officeDocument/2006/relationships/tags" Target="../tags/tag13.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11.wav"/><Relationship Id="rId1" Type="http://schemas.openxmlformats.org/officeDocument/2006/relationships/tags" Target="../tags/tag14.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12.wav"/><Relationship Id="rId1" Type="http://schemas.openxmlformats.org/officeDocument/2006/relationships/tags" Target="../tags/tag15.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13.wav"/><Relationship Id="rId1" Type="http://schemas.openxmlformats.org/officeDocument/2006/relationships/tags" Target="../tags/tag16.xml"/><Relationship Id="rId5" Type="http://schemas.openxmlformats.org/officeDocument/2006/relationships/image" Target="../media/image4.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14.wav"/><Relationship Id="rId1" Type="http://schemas.openxmlformats.org/officeDocument/2006/relationships/tags" Target="../tags/tag17.xml"/><Relationship Id="rId5" Type="http://schemas.openxmlformats.org/officeDocument/2006/relationships/image" Target="../media/image4.pn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15.wav"/><Relationship Id="rId1" Type="http://schemas.openxmlformats.org/officeDocument/2006/relationships/tags" Target="../tags/tag18.xml"/><Relationship Id="rId5" Type="http://schemas.openxmlformats.org/officeDocument/2006/relationships/image" Target="../media/image4.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16.wav"/><Relationship Id="rId1" Type="http://schemas.openxmlformats.org/officeDocument/2006/relationships/tags" Target="../tags/tag19.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17.wav"/><Relationship Id="rId1" Type="http://schemas.openxmlformats.org/officeDocument/2006/relationships/tags" Target="../tags/tag20.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wav"/><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18.wav"/><Relationship Id="rId1" Type="http://schemas.openxmlformats.org/officeDocument/2006/relationships/tags" Target="../tags/tag21.xml"/><Relationship Id="rId5" Type="http://schemas.openxmlformats.org/officeDocument/2006/relationships/image" Target="../media/image4.pn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19.wav"/><Relationship Id="rId1" Type="http://schemas.openxmlformats.org/officeDocument/2006/relationships/tags" Target="../tags/tag22.xml"/><Relationship Id="rId5" Type="http://schemas.openxmlformats.org/officeDocument/2006/relationships/image" Target="../media/image4.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20.wav"/><Relationship Id="rId1" Type="http://schemas.openxmlformats.org/officeDocument/2006/relationships/tags" Target="../tags/tag23.xml"/><Relationship Id="rId5" Type="http://schemas.openxmlformats.org/officeDocument/2006/relationships/image" Target="../media/image4.pn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21.wav"/><Relationship Id="rId1" Type="http://schemas.openxmlformats.org/officeDocument/2006/relationships/tags" Target="../tags/tag24.xml"/><Relationship Id="rId5" Type="http://schemas.openxmlformats.org/officeDocument/2006/relationships/image" Target="../media/image4.pn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22.wav"/><Relationship Id="rId1" Type="http://schemas.openxmlformats.org/officeDocument/2006/relationships/tags" Target="../tags/tag25.xml"/><Relationship Id="rId5" Type="http://schemas.openxmlformats.org/officeDocument/2006/relationships/image" Target="../media/image17.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audio23.wav"/><Relationship Id="rId1" Type="http://schemas.openxmlformats.org/officeDocument/2006/relationships/tags" Target="../tags/tag26.xml"/><Relationship Id="rId5" Type="http://schemas.openxmlformats.org/officeDocument/2006/relationships/image" Target="../media/image4.pn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slideLayout" Target="../slideLayouts/slideLayout29.xml"/><Relationship Id="rId1" Type="http://schemas.openxmlformats.org/officeDocument/2006/relationships/audio" Target="../media/audio24.wav"/><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wav"/><Relationship Id="rId1" Type="http://schemas.openxmlformats.org/officeDocument/2006/relationships/tags" Target="../tags/tag6.xml"/><Relationship Id="rId5" Type="http://schemas.openxmlformats.org/officeDocument/2006/relationships/image" Target="../media/image4.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wav"/><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5.wav"/><Relationship Id="rId1" Type="http://schemas.openxmlformats.org/officeDocument/2006/relationships/tags" Target="../tags/tag8.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6.wav"/><Relationship Id="rId1" Type="http://schemas.openxmlformats.org/officeDocument/2006/relationships/tags" Target="../tags/tag9.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7.wav"/><Relationship Id="rId1" Type="http://schemas.openxmlformats.org/officeDocument/2006/relationships/tags" Target="../tags/tag10.xml"/><Relationship Id="rId5" Type="http://schemas.openxmlformats.org/officeDocument/2006/relationships/image" Target="../media/image4.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8.wav"/><Relationship Id="rId1" Type="http://schemas.openxmlformats.org/officeDocument/2006/relationships/tags" Target="../tags/tag1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B6A3511.wav">
            <a:hlinkClick r:id="" action="ppaction://media"/>
          </p:cNvPr>
          <p:cNvPicPr>
            <a:picLocks noRot="1" noChangeAspect="1"/>
          </p:cNvPicPr>
          <p:nvPr>
            <a:wavAudioFile r:embed="rId1" name="EB6A8538.wav"/>
          </p:nvPr>
        </p:nvPicPr>
        <p:blipFill>
          <a:blip r:embed="rId3" cstate="print"/>
          <a:srcRect/>
          <a:stretch>
            <a:fillRect/>
          </a:stretch>
        </p:blipFill>
        <p:spPr bwMode="auto">
          <a:xfrm>
            <a:off x="8382000" y="6096000"/>
            <a:ext cx="609600" cy="609600"/>
          </a:xfrm>
          <a:prstGeom prst="rect">
            <a:avLst/>
          </a:prstGeom>
          <a:noFill/>
          <a:ln w="9525">
            <a:noFill/>
            <a:miter lim="800000"/>
            <a:headEnd/>
            <a:tailEnd/>
          </a:ln>
        </p:spPr>
      </p:pic>
      <p:sp>
        <p:nvSpPr>
          <p:cNvPr id="4" name="Rectangle 3"/>
          <p:cNvSpPr/>
          <p:nvPr/>
        </p:nvSpPr>
        <p:spPr>
          <a:xfrm>
            <a:off x="304800" y="381000"/>
            <a:ext cx="8458200" cy="6093976"/>
          </a:xfrm>
          <a:prstGeom prst="rect">
            <a:avLst/>
          </a:prstGeom>
          <a:noFill/>
        </p:spPr>
        <p:txBody>
          <a:bodyPr wrap="square" lIns="91440" tIns="45720" rIns="91440" bIns="45720" anchor="ctr" anchorCtr="1">
            <a:spAutoFit/>
            <a:scene3d>
              <a:camera prst="orthographicFront"/>
              <a:lightRig rig="threePt" dir="t"/>
            </a:scene3d>
            <a:sp3d extrusionH="57150">
              <a:bevelT w="38100" h="38100" prst="angle"/>
            </a:sp3d>
          </a:bodyPr>
          <a:lstStyle/>
          <a:p>
            <a:pPr algn="ctr"/>
            <a:r>
              <a:rPr lang="en-US" sz="13000" b="1" dirty="0" smtClean="0">
                <a:ln w="1905">
                  <a:solidFill>
                    <a:schemeClr val="tx2">
                      <a:lumMod val="50000"/>
                    </a:schemeClr>
                  </a:solidFill>
                </a:ln>
                <a:solidFill>
                  <a:schemeClr val="tx1">
                    <a:lumMod val="85000"/>
                  </a:schemeClr>
                </a:solidFill>
                <a:effectLst>
                  <a:innerShdw blurRad="69850" dist="43180" dir="5400000">
                    <a:srgbClr val="000000">
                      <a:alpha val="65000"/>
                    </a:srgbClr>
                  </a:innerShdw>
                </a:effectLst>
                <a:latin typeface="Old English Text MT" pitchFamily="66" charset="0"/>
              </a:rPr>
              <a:t>C</a:t>
            </a:r>
            <a:r>
              <a:rPr lang="en-US" sz="13000" b="1" dirty="0" smtClean="0">
                <a:ln w="1905">
                  <a:solidFill>
                    <a:schemeClr val="tx2">
                      <a:lumMod val="50000"/>
                    </a:schemeClr>
                  </a:solidFill>
                </a:ln>
                <a:solidFill>
                  <a:schemeClr val="tx1">
                    <a:lumMod val="85000"/>
                  </a:schemeClr>
                </a:solidFill>
                <a:effectLst>
                  <a:innerShdw blurRad="69850" dist="43180" dir="5400000">
                    <a:srgbClr val="000000">
                      <a:alpha val="65000"/>
                    </a:srgbClr>
                  </a:innerShdw>
                </a:effectLst>
                <a:latin typeface="Old English Text MT" pitchFamily="66" charset="0"/>
              </a:rPr>
              <a:t>ommittees</a:t>
            </a:r>
            <a:endParaRPr lang="en-US" sz="13000" b="1" dirty="0" smtClean="0">
              <a:ln w="1905">
                <a:solidFill>
                  <a:schemeClr val="tx2">
                    <a:lumMod val="50000"/>
                  </a:schemeClr>
                </a:solidFill>
              </a:ln>
              <a:solidFill>
                <a:schemeClr val="tx1">
                  <a:lumMod val="85000"/>
                </a:schemeClr>
              </a:solidFill>
              <a:latin typeface="Old English Text MT" pitchFamily="66" charset="0"/>
            </a:endParaRPr>
          </a:p>
          <a:p>
            <a:pPr algn="ctr"/>
            <a:r>
              <a:rPr lang="en-US" sz="13000" b="1" dirty="0" smtClean="0">
                <a:ln w="1905">
                  <a:solidFill>
                    <a:schemeClr val="tx2">
                      <a:lumMod val="50000"/>
                    </a:schemeClr>
                  </a:solidFill>
                </a:ln>
                <a:solidFill>
                  <a:schemeClr val="tx1">
                    <a:lumMod val="85000"/>
                  </a:schemeClr>
                </a:solidFill>
                <a:effectLst>
                  <a:innerShdw blurRad="69850" dist="43180" dir="5400000">
                    <a:srgbClr val="000000">
                      <a:alpha val="65000"/>
                    </a:srgbClr>
                  </a:innerShdw>
                </a:effectLst>
                <a:latin typeface="Old English Text MT" pitchFamily="66" charset="0"/>
              </a:rPr>
              <a:t>o</a:t>
            </a:r>
            <a:r>
              <a:rPr lang="en-US" sz="13000" b="1" dirty="0" smtClean="0">
                <a:ln w="1905">
                  <a:solidFill>
                    <a:schemeClr val="tx2">
                      <a:lumMod val="50000"/>
                    </a:schemeClr>
                  </a:solidFill>
                </a:ln>
                <a:solidFill>
                  <a:schemeClr val="tx1">
                    <a:lumMod val="85000"/>
                  </a:schemeClr>
                </a:solidFill>
                <a:effectLst>
                  <a:innerShdw blurRad="69850" dist="43180" dir="5400000">
                    <a:srgbClr val="000000">
                      <a:alpha val="65000"/>
                    </a:srgbClr>
                  </a:innerShdw>
                </a:effectLst>
                <a:latin typeface="Old English Text MT" pitchFamily="66" charset="0"/>
              </a:rPr>
              <a:t>f</a:t>
            </a:r>
            <a:endParaRPr lang="en-US" sz="13000" b="1" dirty="0" smtClean="0">
              <a:ln w="1905">
                <a:solidFill>
                  <a:schemeClr val="tx2">
                    <a:lumMod val="50000"/>
                  </a:schemeClr>
                </a:solidFill>
              </a:ln>
              <a:solidFill>
                <a:schemeClr val="tx1">
                  <a:lumMod val="85000"/>
                </a:schemeClr>
              </a:solidFill>
              <a:latin typeface="Old English Text MT" pitchFamily="66" charset="0"/>
            </a:endParaRPr>
          </a:p>
          <a:p>
            <a:pPr algn="ctr"/>
            <a:r>
              <a:rPr lang="en-US" sz="13000" b="1" dirty="0" smtClean="0">
                <a:ln w="1905">
                  <a:solidFill>
                    <a:schemeClr val="tx2">
                      <a:lumMod val="50000"/>
                    </a:schemeClr>
                  </a:solidFill>
                </a:ln>
                <a:solidFill>
                  <a:schemeClr val="tx1">
                    <a:lumMod val="85000"/>
                  </a:schemeClr>
                </a:solidFill>
                <a:effectLst>
                  <a:innerShdw blurRad="69850" dist="43180" dir="5400000">
                    <a:srgbClr val="000000">
                      <a:alpha val="65000"/>
                    </a:srgbClr>
                  </a:innerShdw>
                </a:effectLst>
                <a:latin typeface="Old English Text MT" pitchFamily="66" charset="0"/>
              </a:rPr>
              <a:t>Safety</a:t>
            </a:r>
            <a:endParaRPr lang="en-US" sz="13000" b="1" cap="none" spc="0" dirty="0">
              <a:ln w="1905">
                <a:solidFill>
                  <a:schemeClr val="tx2">
                    <a:lumMod val="50000"/>
                  </a:schemeClr>
                </a:solidFill>
              </a:ln>
              <a:solidFill>
                <a:schemeClr val="tx1">
                  <a:lumMod val="85000"/>
                </a:schemeClr>
              </a:solidFill>
              <a:effectLst/>
              <a:latin typeface="Old English Text MT" pitchFamily="66" charset="0"/>
            </a:endParaRPr>
          </a:p>
        </p:txBody>
      </p:sp>
      <p:sp>
        <p:nvSpPr>
          <p:cNvPr id="8" name="TextBox 7"/>
          <p:cNvSpPr txBox="1"/>
          <p:nvPr/>
        </p:nvSpPr>
        <p:spPr>
          <a:xfrm>
            <a:off x="1600200" y="685800"/>
            <a:ext cx="6400800" cy="369332"/>
          </a:xfrm>
          <a:prstGeom prst="rect">
            <a:avLst/>
          </a:prstGeom>
          <a:noFill/>
        </p:spPr>
        <p:txBody>
          <a:bodyPr wrap="square" rtlCol="0">
            <a:spAutoFit/>
          </a:bodyPr>
          <a:lstStyle/>
          <a:p>
            <a:endParaRPr lang="en-US" dirty="0"/>
          </a:p>
        </p:txBody>
      </p:sp>
    </p:spTree>
  </p:cSld>
  <p:clrMapOvr>
    <a:masterClrMapping/>
  </p:clrMapOvr>
  <p:transition advTm="11857">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304800"/>
            <a:ext cx="8229600" cy="1112838"/>
          </a:xfrm>
        </p:spPr>
        <p:txBody>
          <a:bodyPr/>
          <a:lstStyle/>
          <a:p>
            <a:pPr eaLnBrk="1" hangingPunct="1"/>
            <a:r>
              <a:rPr lang="en-US" sz="3600" dirty="0" smtClean="0"/>
              <a:t>Create and join a Committee of Safety</a:t>
            </a:r>
            <a:br>
              <a:rPr lang="en-US" sz="3600" dirty="0" smtClean="0"/>
            </a:br>
            <a:r>
              <a:rPr lang="en-US" sz="3600" dirty="0" smtClean="0"/>
              <a:t>		For your own safety</a:t>
            </a:r>
          </a:p>
        </p:txBody>
      </p:sp>
      <p:sp>
        <p:nvSpPr>
          <p:cNvPr id="39939" name="Content Placeholder 2"/>
          <p:cNvSpPr>
            <a:spLocks noGrp="1"/>
          </p:cNvSpPr>
          <p:nvPr>
            <p:ph idx="1"/>
          </p:nvPr>
        </p:nvSpPr>
        <p:spPr>
          <a:xfrm>
            <a:off x="2514600" y="1600200"/>
            <a:ext cx="6505575" cy="5257800"/>
          </a:xfrm>
        </p:spPr>
        <p:txBody>
          <a:bodyPr/>
          <a:lstStyle/>
          <a:p>
            <a:pPr marL="396875" indent="-396875" algn="just" eaLnBrk="1" hangingPunct="1">
              <a:spcBef>
                <a:spcPts val="0"/>
              </a:spcBef>
              <a:buFont typeface="Wingdings" pitchFamily="2" charset="2"/>
              <a:buChar char="Ø"/>
              <a:defRPr/>
            </a:pPr>
            <a:r>
              <a:rPr lang="en-US" dirty="0" smtClean="0">
                <a:latin typeface="Times New Roman"/>
                <a:ea typeface="Calibri"/>
              </a:rPr>
              <a:t>I</a:t>
            </a:r>
            <a:r>
              <a:rPr lang="en-US" dirty="0" smtClean="0">
                <a:latin typeface="Times New Roman"/>
                <a:ea typeface="Calibri"/>
              </a:rPr>
              <a:t>f </a:t>
            </a:r>
            <a:r>
              <a:rPr lang="en-US" dirty="0" smtClean="0">
                <a:latin typeface="Times New Roman"/>
                <a:ea typeface="Calibri"/>
              </a:rPr>
              <a:t>you had a flood, hurricane, tornado, or other natural disaster would you want to wait for FEMA?</a:t>
            </a:r>
          </a:p>
          <a:p>
            <a:pPr marL="396875" indent="-396875" algn="just" eaLnBrk="1" hangingPunct="1">
              <a:spcBef>
                <a:spcPts val="0"/>
              </a:spcBef>
              <a:buFont typeface="Wingdings" pitchFamily="2" charset="2"/>
              <a:buChar char="Ø"/>
              <a:defRPr/>
            </a:pPr>
            <a:r>
              <a:rPr lang="en-US" dirty="0" smtClean="0">
                <a:latin typeface="Times New Roman"/>
                <a:ea typeface="Calibri"/>
              </a:rPr>
              <a:t>If crime were to become rampant in your community would you want to rely solely on the police?</a:t>
            </a:r>
          </a:p>
          <a:p>
            <a:pPr marL="396875" indent="-396875" algn="just" eaLnBrk="1" hangingPunct="1">
              <a:spcBef>
                <a:spcPts val="0"/>
              </a:spcBef>
              <a:buFont typeface="Wingdings" pitchFamily="2" charset="2"/>
              <a:buChar char="Ø"/>
              <a:defRPr/>
            </a:pPr>
            <a:r>
              <a:rPr lang="en-US" dirty="0" smtClean="0">
                <a:latin typeface="Times New Roman"/>
                <a:ea typeface="Calibri"/>
              </a:rPr>
              <a:t>If food shortages occurred would you have shared production and storage of food? </a:t>
            </a:r>
          </a:p>
          <a:p>
            <a:pPr marL="396875" indent="-396875" algn="just" eaLnBrk="1" hangingPunct="1">
              <a:spcBef>
                <a:spcPts val="0"/>
              </a:spcBef>
              <a:buFont typeface="Wingdings" pitchFamily="2" charset="2"/>
              <a:buChar char="Ø"/>
              <a:defRPr/>
            </a:pPr>
            <a:r>
              <a:rPr lang="en-US" dirty="0" smtClean="0">
                <a:latin typeface="Times New Roman"/>
                <a:ea typeface="Calibri"/>
              </a:rPr>
              <a:t>If power outages occurred would you have a shared source for food preservation and water wells?</a:t>
            </a:r>
          </a:p>
          <a:p>
            <a:pPr marL="396875" indent="-396875" algn="just" eaLnBrk="1" hangingPunct="1">
              <a:spcBef>
                <a:spcPts val="0"/>
              </a:spcBef>
              <a:buFont typeface="Wingdings" pitchFamily="2" charset="2"/>
              <a:buChar char="Ø"/>
              <a:defRPr/>
            </a:pPr>
            <a:r>
              <a:rPr lang="en-US" dirty="0" smtClean="0">
                <a:latin typeface="Times New Roman"/>
                <a:ea typeface="Calibri"/>
              </a:rPr>
              <a:t>If a foreign Country or the U.N were to invade the United States would you wait for the military to help?</a:t>
            </a:r>
          </a:p>
          <a:p>
            <a:pPr marL="396875" indent="-396875" eaLnBrk="1" hangingPunct="1">
              <a:defRPr/>
            </a:pPr>
            <a:endParaRPr lang="en-US" dirty="0" smtClean="0"/>
          </a:p>
        </p:txBody>
      </p:sp>
      <p:pic>
        <p:nvPicPr>
          <p:cNvPr id="35844" name="Picture 1"/>
          <p:cNvPicPr>
            <a:picLocks noChangeAspect="1"/>
          </p:cNvPicPr>
          <p:nvPr/>
        </p:nvPicPr>
        <p:blipFill>
          <a:blip r:embed="rId4" cstate="print"/>
          <a:srcRect/>
          <a:stretch>
            <a:fillRect/>
          </a:stretch>
        </p:blipFill>
        <p:spPr bwMode="auto">
          <a:xfrm>
            <a:off x="304800" y="1905000"/>
            <a:ext cx="2105025" cy="4114800"/>
          </a:xfrm>
          <a:prstGeom prst="rect">
            <a:avLst/>
          </a:prstGeom>
          <a:noFill/>
          <a:ln w="9525">
            <a:noFill/>
            <a:miter lim="800000"/>
            <a:headEnd/>
            <a:tailEnd/>
          </a:ln>
        </p:spPr>
      </p:pic>
      <p:pic>
        <p:nvPicPr>
          <p:cNvPr id="8" name="91563651.wav">
            <a:hlinkClick r:id="" action="ppaction://media"/>
          </p:cNvPr>
          <p:cNvPicPr>
            <a:picLocks noRot="1" noChangeAspect="1"/>
          </p:cNvPicPr>
          <p:nvPr>
            <a:wavAudioFile r:embed="rId2" name="9156E1A3.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4043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nodeType="click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anim calcmode="lin" valueType="num">
                                      <p:cBhvr>
                                        <p:cTn id="11" dur="500" fill="hold"/>
                                        <p:tgtEl>
                                          <p:spTgt spid="3993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9939">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9939">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nodeType="clickEffect">
                                  <p:stCondLst>
                                    <p:cond delay="0"/>
                                  </p:stCondLst>
                                  <p:childTnLst>
                                    <p:set>
                                      <p:cBhvr>
                                        <p:cTn id="17" dur="1" fill="hold">
                                          <p:stCondLst>
                                            <p:cond delay="0"/>
                                          </p:stCondLst>
                                        </p:cTn>
                                        <p:tgtEl>
                                          <p:spTgt spid="39939">
                                            <p:txEl>
                                              <p:pRg st="1" end="1"/>
                                            </p:txEl>
                                          </p:spTgt>
                                        </p:tgtEl>
                                        <p:attrNameLst>
                                          <p:attrName>style.visibility</p:attrName>
                                        </p:attrNameLst>
                                      </p:cBhvr>
                                      <p:to>
                                        <p:strVal val="visible"/>
                                      </p:to>
                                    </p:set>
                                    <p:anim calcmode="lin" valueType="num">
                                      <p:cBhvr>
                                        <p:cTn id="18" dur="500" fill="hold"/>
                                        <p:tgtEl>
                                          <p:spTgt spid="39939">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9939">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3993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16" fill="hold" nodeType="clickEffect">
                                  <p:stCondLst>
                                    <p:cond delay="0"/>
                                  </p:stCondLst>
                                  <p:childTnLst>
                                    <p:set>
                                      <p:cBhvr>
                                        <p:cTn id="24" dur="1" fill="hold">
                                          <p:stCondLst>
                                            <p:cond delay="0"/>
                                          </p:stCondLst>
                                        </p:cTn>
                                        <p:tgtEl>
                                          <p:spTgt spid="39939">
                                            <p:txEl>
                                              <p:pRg st="2" end="2"/>
                                            </p:txEl>
                                          </p:spTgt>
                                        </p:tgtEl>
                                        <p:attrNameLst>
                                          <p:attrName>style.visibility</p:attrName>
                                        </p:attrNameLst>
                                      </p:cBhvr>
                                      <p:to>
                                        <p:strVal val="visible"/>
                                      </p:to>
                                    </p:set>
                                    <p:anim calcmode="lin" valueType="num">
                                      <p:cBhvr>
                                        <p:cTn id="25" dur="500" fill="hold"/>
                                        <p:tgtEl>
                                          <p:spTgt spid="39939">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9939">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39939">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16" fill="hold" nodeType="clickEffect">
                                  <p:stCondLst>
                                    <p:cond delay="0"/>
                                  </p:stCondLst>
                                  <p:childTnLst>
                                    <p:set>
                                      <p:cBhvr>
                                        <p:cTn id="31" dur="1" fill="hold">
                                          <p:stCondLst>
                                            <p:cond delay="0"/>
                                          </p:stCondLst>
                                        </p:cTn>
                                        <p:tgtEl>
                                          <p:spTgt spid="39939">
                                            <p:txEl>
                                              <p:pRg st="3" end="3"/>
                                            </p:txEl>
                                          </p:spTgt>
                                        </p:tgtEl>
                                        <p:attrNameLst>
                                          <p:attrName>style.visibility</p:attrName>
                                        </p:attrNameLst>
                                      </p:cBhvr>
                                      <p:to>
                                        <p:strVal val="visible"/>
                                      </p:to>
                                    </p:set>
                                    <p:anim calcmode="lin" valueType="num">
                                      <p:cBhvr>
                                        <p:cTn id="32" dur="500" fill="hold"/>
                                        <p:tgtEl>
                                          <p:spTgt spid="39939">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9939">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39939">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3" presetClass="entr" presetSubtype="16" fill="hold" nodeType="clickEffect">
                                  <p:stCondLst>
                                    <p:cond delay="0"/>
                                  </p:stCondLst>
                                  <p:childTnLst>
                                    <p:set>
                                      <p:cBhvr>
                                        <p:cTn id="38" dur="1" fill="hold">
                                          <p:stCondLst>
                                            <p:cond delay="0"/>
                                          </p:stCondLst>
                                        </p:cTn>
                                        <p:tgtEl>
                                          <p:spTgt spid="39939">
                                            <p:txEl>
                                              <p:pRg st="4" end="4"/>
                                            </p:txEl>
                                          </p:spTgt>
                                        </p:tgtEl>
                                        <p:attrNameLst>
                                          <p:attrName>style.visibility</p:attrName>
                                        </p:attrNameLst>
                                      </p:cBhvr>
                                      <p:to>
                                        <p:strVal val="visible"/>
                                      </p:to>
                                    </p:set>
                                    <p:anim calcmode="lin" valueType="num">
                                      <p:cBhvr>
                                        <p:cTn id="39" dur="500" fill="hold"/>
                                        <p:tgtEl>
                                          <p:spTgt spid="39939">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39939">
                                            <p:txEl>
                                              <p:pRg st="4" end="4"/>
                                            </p:txEl>
                                          </p:spTgt>
                                        </p:tgtEl>
                                        <p:attrNameLst>
                                          <p:attrName>ppt_h</p:attrName>
                                        </p:attrNameLst>
                                      </p:cBhvr>
                                      <p:tavLst>
                                        <p:tav tm="0">
                                          <p:val>
                                            <p:fltVal val="0"/>
                                          </p:val>
                                        </p:tav>
                                        <p:tav tm="100000">
                                          <p:val>
                                            <p:strVal val="#ppt_h"/>
                                          </p:val>
                                        </p:tav>
                                      </p:tavLst>
                                    </p:anim>
                                    <p:animEffect transition="in" filter="fade">
                                      <p:cBhvr>
                                        <p:cTn id="41" dur="500"/>
                                        <p:tgtEl>
                                          <p:spTgt spid="399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371600" y="304800"/>
            <a:ext cx="6172200" cy="1143000"/>
          </a:xfrm>
        </p:spPr>
        <p:txBody>
          <a:bodyPr/>
          <a:lstStyle/>
          <a:p>
            <a:r>
              <a:rPr lang="en-US" sz="5400" dirty="0" smtClean="0"/>
              <a:t>Cultural Challenges</a:t>
            </a:r>
          </a:p>
        </p:txBody>
      </p:sp>
      <p:sp>
        <p:nvSpPr>
          <p:cNvPr id="3" name="Content Placeholder 2"/>
          <p:cNvSpPr>
            <a:spLocks noGrp="1"/>
          </p:cNvSpPr>
          <p:nvPr>
            <p:ph idx="1"/>
          </p:nvPr>
        </p:nvSpPr>
        <p:spPr>
          <a:xfrm>
            <a:off x="228600" y="1524000"/>
            <a:ext cx="8686799" cy="5105400"/>
          </a:xfrm>
        </p:spPr>
        <p:txBody>
          <a:bodyPr/>
          <a:lstStyle/>
          <a:p>
            <a:pPr>
              <a:buFont typeface="Wingdings" pitchFamily="2" charset="2"/>
              <a:buChar char="Ø"/>
            </a:pPr>
            <a:r>
              <a:rPr lang="en-US" dirty="0" smtClean="0"/>
              <a:t>The time to reinstitute neighborhood Committees of Safety and to </a:t>
            </a:r>
            <a:r>
              <a:rPr lang="en-US" dirty="0" smtClean="0"/>
              <a:t>address issues when existing government ignores them or fails to address them properly, is NOW</a:t>
            </a:r>
            <a:endParaRPr lang="en-US" dirty="0" smtClean="0"/>
          </a:p>
          <a:p>
            <a:pPr>
              <a:buFont typeface="Wingdings" pitchFamily="2" charset="2"/>
              <a:buChar char="Ø"/>
            </a:pPr>
            <a:r>
              <a:rPr lang="en-US" dirty="0" smtClean="0"/>
              <a:t>As a result of the devolving social, </a:t>
            </a:r>
            <a:r>
              <a:rPr lang="en-US" dirty="0" smtClean="0"/>
              <a:t>political, </a:t>
            </a:r>
            <a:r>
              <a:rPr lang="en-US" dirty="0" smtClean="0"/>
              <a:t>and economic </a:t>
            </a:r>
            <a:r>
              <a:rPr lang="en-US" dirty="0" smtClean="0"/>
              <a:t>conditions, </a:t>
            </a:r>
            <a:r>
              <a:rPr lang="en-US" dirty="0" smtClean="0"/>
              <a:t>renewed interest in the Committee of Safety concept is spreading across the Union</a:t>
            </a:r>
          </a:p>
          <a:p>
            <a:pPr>
              <a:buFont typeface="Wingdings" pitchFamily="2" charset="2"/>
              <a:buChar char="Ø"/>
            </a:pPr>
            <a:r>
              <a:rPr lang="en-US" dirty="0" smtClean="0"/>
              <a:t>Those actively elevating the concept into action are facing a serious challenge: At the most basic level of community </a:t>
            </a:r>
            <a:r>
              <a:rPr lang="en-US" dirty="0" smtClean="0"/>
              <a:t>life — the neighborhood — there </a:t>
            </a:r>
            <a:r>
              <a:rPr lang="en-US" dirty="0" smtClean="0"/>
              <a:t>exists a culturally-institutionalized level of interaction among modern American neighbors that is arguably the lowest of any </a:t>
            </a:r>
            <a:r>
              <a:rPr lang="en-US" dirty="0" smtClean="0"/>
              <a:t>in American</a:t>
            </a:r>
            <a:r>
              <a:rPr lang="en-US" dirty="0" smtClean="0"/>
              <a:t> history</a:t>
            </a:r>
            <a:endParaRPr lang="en-US" dirty="0" smtClean="0"/>
          </a:p>
          <a:p>
            <a:pPr>
              <a:buFont typeface="Wingdings" pitchFamily="2" charset="2"/>
              <a:buChar char="Ø"/>
            </a:pPr>
            <a:endParaRPr lang="en-US" dirty="0" smtClean="0"/>
          </a:p>
        </p:txBody>
      </p:sp>
      <p:pic>
        <p:nvPicPr>
          <p:cNvPr id="4" name="91443667.wav">
            <a:hlinkClick r:id="" action="ppaction://media"/>
          </p:cNvPr>
          <p:cNvPicPr>
            <a:picLocks noRot="1" noChangeAspect="1"/>
          </p:cNvPicPr>
          <p:nvPr>
            <a:wavAudioFile r:embed="rId2" name="9144A062.wav"/>
          </p:nvPr>
        </p:nvPicPr>
        <p:blipFill>
          <a:blip r:embed="rId4"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43544">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1371600" y="457200"/>
            <a:ext cx="6248400" cy="990600"/>
          </a:xfrm>
        </p:spPr>
        <p:txBody>
          <a:bodyPr/>
          <a:lstStyle/>
          <a:p>
            <a:r>
              <a:rPr lang="en-US" sz="5400" dirty="0" smtClean="0"/>
              <a:t>Cultural</a:t>
            </a:r>
            <a:r>
              <a:rPr lang="en-US" sz="5400" b="1" dirty="0" smtClean="0"/>
              <a:t> </a:t>
            </a:r>
            <a:r>
              <a:rPr lang="en-US" sz="5400" dirty="0" smtClean="0"/>
              <a:t>Challenges</a:t>
            </a:r>
          </a:p>
        </p:txBody>
      </p:sp>
      <p:sp>
        <p:nvSpPr>
          <p:cNvPr id="3" name="Content Placeholder 2"/>
          <p:cNvSpPr>
            <a:spLocks noGrp="1"/>
          </p:cNvSpPr>
          <p:nvPr>
            <p:ph idx="1"/>
          </p:nvPr>
        </p:nvSpPr>
        <p:spPr>
          <a:xfrm>
            <a:off x="228600" y="1524000"/>
            <a:ext cx="8791575" cy="4602163"/>
          </a:xfrm>
        </p:spPr>
        <p:txBody>
          <a:bodyPr/>
          <a:lstStyle/>
          <a:p>
            <a:pPr>
              <a:buFont typeface="Wingdings" pitchFamily="2" charset="2"/>
              <a:buChar char="Ø"/>
              <a:defRPr/>
            </a:pPr>
            <a:r>
              <a:rPr lang="en-US" sz="2800" dirty="0" smtClean="0"/>
              <a:t>The challenge is even greater because the Great Depression was so long ago and we have not seen war on American </a:t>
            </a:r>
            <a:r>
              <a:rPr lang="en-US" sz="2800" dirty="0" smtClean="0"/>
              <a:t>soil </a:t>
            </a:r>
            <a:r>
              <a:rPr lang="en-US" sz="2800" dirty="0" smtClean="0"/>
              <a:t>since </a:t>
            </a:r>
            <a:r>
              <a:rPr lang="en-US" sz="2800" dirty="0" smtClean="0"/>
              <a:t>1865…</a:t>
            </a:r>
            <a:endParaRPr lang="en-US" sz="2800" dirty="0" smtClean="0"/>
          </a:p>
          <a:p>
            <a:pPr marL="0" indent="0">
              <a:buFont typeface="Wingdings" pitchFamily="2" charset="2"/>
              <a:buChar char="Ø"/>
              <a:defRPr/>
            </a:pPr>
            <a:endParaRPr lang="en-US" sz="2800" dirty="0" smtClean="0"/>
          </a:p>
          <a:p>
            <a:pPr>
              <a:buFont typeface="Wingdings" pitchFamily="2" charset="2"/>
              <a:buChar char="Ø"/>
              <a:defRPr/>
            </a:pPr>
            <a:r>
              <a:rPr lang="en-US" sz="2800" dirty="0" smtClean="0"/>
              <a:t>… It </a:t>
            </a:r>
            <a:r>
              <a:rPr lang="en-US" sz="2800" dirty="0" smtClean="0"/>
              <a:t>is, therefore, nearly impossible for most Americans to visualize what life would be like if we were under attack in our homes or if store shelves were empty, most businesses were closed and there was no electricity—unless they just close their eyes and think about it…</a:t>
            </a:r>
          </a:p>
        </p:txBody>
      </p:sp>
      <p:pic>
        <p:nvPicPr>
          <p:cNvPr id="6" name="2E703682.wav">
            <a:hlinkClick r:id="" action="ppaction://media"/>
          </p:cNvPr>
          <p:cNvPicPr>
            <a:picLocks noRot="1" noChangeAspect="1"/>
          </p:cNvPicPr>
          <p:nvPr>
            <a:wavAudioFile r:embed="rId2" name="2E70C2FC.wav"/>
          </p:nvPr>
        </p:nvPicPr>
        <p:blipFill>
          <a:blip r:embed="rId4"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27692">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p:cTn id="1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600200"/>
            <a:ext cx="7010400" cy="2554545"/>
          </a:xfrm>
          <a:prstGeom prst="rect">
            <a:avLst/>
          </a:prstGeom>
          <a:noFill/>
        </p:spPr>
        <p:txBody>
          <a:bodyPr wrap="square" rtlCol="0">
            <a:spAutoFit/>
          </a:bodyPr>
          <a:lstStyle/>
          <a:p>
            <a:pPr>
              <a:defRPr/>
            </a:pPr>
            <a:r>
              <a:rPr lang="en-US" sz="8000" dirty="0"/>
              <a:t>Take a minute and do so now…</a:t>
            </a:r>
          </a:p>
        </p:txBody>
      </p:sp>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371601" y="457200"/>
            <a:ext cx="6400800" cy="990600"/>
          </a:xfrm>
        </p:spPr>
        <p:txBody>
          <a:bodyPr/>
          <a:lstStyle/>
          <a:p>
            <a:r>
              <a:rPr lang="en-US" sz="5400" dirty="0" smtClean="0"/>
              <a:t>Cultural Challenges</a:t>
            </a:r>
          </a:p>
        </p:txBody>
      </p:sp>
      <p:sp>
        <p:nvSpPr>
          <p:cNvPr id="3" name="Content Placeholder 2"/>
          <p:cNvSpPr>
            <a:spLocks noGrp="1"/>
          </p:cNvSpPr>
          <p:nvPr>
            <p:ph idx="1"/>
          </p:nvPr>
        </p:nvSpPr>
        <p:spPr>
          <a:xfrm>
            <a:off x="152400" y="1524000"/>
            <a:ext cx="8867775" cy="4953000"/>
          </a:xfrm>
        </p:spPr>
        <p:txBody>
          <a:bodyPr/>
          <a:lstStyle/>
          <a:p>
            <a:pPr>
              <a:buFont typeface="Wingdings" pitchFamily="2" charset="2"/>
              <a:buChar char="Ø"/>
            </a:pPr>
            <a:r>
              <a:rPr lang="en-US" sz="3400" dirty="0" smtClean="0"/>
              <a:t>One should feel a significant degree of alarm</a:t>
            </a:r>
          </a:p>
          <a:p>
            <a:pPr>
              <a:buFont typeface="Wingdings" pitchFamily="2" charset="2"/>
              <a:buChar char="Ø"/>
            </a:pPr>
            <a:r>
              <a:rPr lang="en-US" sz="3400" dirty="0" smtClean="0"/>
              <a:t>At this point we can:</a:t>
            </a:r>
          </a:p>
          <a:p>
            <a:pPr lvl="1">
              <a:buNone/>
            </a:pPr>
            <a:r>
              <a:rPr lang="en-US" sz="3400" dirty="0" smtClean="0"/>
              <a:t>-Be </a:t>
            </a:r>
            <a:r>
              <a:rPr lang="en-US" sz="3400" dirty="0" smtClean="0"/>
              <a:t>paralyzed by </a:t>
            </a:r>
            <a:r>
              <a:rPr lang="en-US" sz="3400" dirty="0" smtClean="0"/>
              <a:t>fear</a:t>
            </a:r>
          </a:p>
          <a:p>
            <a:pPr lvl="5">
              <a:buNone/>
            </a:pPr>
            <a:r>
              <a:rPr lang="en-US" sz="3400" dirty="0" smtClean="0"/>
              <a:t>OR</a:t>
            </a:r>
            <a:endParaRPr lang="en-US" sz="3400" dirty="0" smtClean="0"/>
          </a:p>
          <a:p>
            <a:pPr lvl="1">
              <a:buNone/>
            </a:pPr>
            <a:r>
              <a:rPr lang="en-US" sz="3400" dirty="0" smtClean="0"/>
              <a:t>-Begin </a:t>
            </a:r>
            <a:r>
              <a:rPr lang="en-US" sz="3400" dirty="0" smtClean="0"/>
              <a:t>preparing to survive whatever disruptions our logic and reason determine may come our way in the near future</a:t>
            </a:r>
          </a:p>
        </p:txBody>
      </p:sp>
      <p:pic>
        <p:nvPicPr>
          <p:cNvPr id="9" name="D7293698.wav">
            <a:hlinkClick r:id="" action="ppaction://media"/>
          </p:cNvPr>
          <p:cNvPicPr>
            <a:picLocks noRot="1" noChangeAspect="1"/>
          </p:cNvPicPr>
          <p:nvPr>
            <a:wavAudioFile r:embed="rId2" name="D7293F1D.wav"/>
          </p:nvPr>
        </p:nvPicPr>
        <p:blipFill>
          <a:blip r:embed="rId4"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14871">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3"/>
          <p:cNvPicPr>
            <a:picLocks noChangeAspect="1"/>
          </p:cNvPicPr>
          <p:nvPr/>
        </p:nvPicPr>
        <p:blipFill>
          <a:blip r:embed="rId4" cstate="print"/>
          <a:srcRect/>
          <a:stretch>
            <a:fillRect/>
          </a:stretch>
        </p:blipFill>
        <p:spPr bwMode="auto">
          <a:xfrm>
            <a:off x="6400800" y="1447800"/>
            <a:ext cx="2540000" cy="5105400"/>
          </a:xfrm>
          <a:prstGeom prst="rect">
            <a:avLst/>
          </a:prstGeom>
          <a:noFill/>
          <a:ln w="9525">
            <a:noFill/>
            <a:miter lim="800000"/>
            <a:headEnd/>
            <a:tailEnd/>
          </a:ln>
        </p:spPr>
      </p:pic>
      <p:sp>
        <p:nvSpPr>
          <p:cNvPr id="39938" name="Title 1"/>
          <p:cNvSpPr>
            <a:spLocks noGrp="1"/>
          </p:cNvSpPr>
          <p:nvPr>
            <p:ph type="title"/>
          </p:nvPr>
        </p:nvSpPr>
        <p:spPr>
          <a:xfrm>
            <a:off x="0" y="0"/>
            <a:ext cx="9144000" cy="1295400"/>
          </a:xfrm>
        </p:spPr>
        <p:txBody>
          <a:bodyPr/>
          <a:lstStyle/>
          <a:p>
            <a:pPr algn="ctr"/>
            <a:r>
              <a:rPr lang="en-US" sz="7200" b="1" dirty="0" smtClean="0"/>
              <a:t>The Coming Storm</a:t>
            </a:r>
            <a:endParaRPr lang="en-US" sz="7200" dirty="0" smtClean="0"/>
          </a:p>
        </p:txBody>
      </p:sp>
      <p:sp>
        <p:nvSpPr>
          <p:cNvPr id="3" name="Content Placeholder 2"/>
          <p:cNvSpPr>
            <a:spLocks noGrp="1"/>
          </p:cNvSpPr>
          <p:nvPr>
            <p:ph idx="1"/>
          </p:nvPr>
        </p:nvSpPr>
        <p:spPr>
          <a:xfrm>
            <a:off x="0" y="1295400"/>
            <a:ext cx="6326187" cy="5334000"/>
          </a:xfrm>
        </p:spPr>
        <p:txBody>
          <a:bodyPr/>
          <a:lstStyle/>
          <a:p>
            <a:pPr algn="just">
              <a:buFont typeface="Wingdings" pitchFamily="2" charset="2"/>
              <a:buChar char="Ø"/>
            </a:pPr>
            <a:r>
              <a:rPr lang="en-US" dirty="0" smtClean="0"/>
              <a:t>There are 310+ million people currently living in </a:t>
            </a:r>
            <a:r>
              <a:rPr lang="en-US" dirty="0" smtClean="0"/>
              <a:t>America, </a:t>
            </a:r>
            <a:r>
              <a:rPr lang="en-US" dirty="0" smtClean="0"/>
              <a:t>as our Union experiences the worst economic downturn since 1929</a:t>
            </a:r>
          </a:p>
          <a:p>
            <a:pPr algn="just">
              <a:buFont typeface="Wingdings" pitchFamily="2" charset="2"/>
              <a:buChar char="Ø"/>
            </a:pPr>
            <a:r>
              <a:rPr lang="en-US" dirty="0" smtClean="0"/>
              <a:t>The Union is already experiencing a severe "recession" that will almost inevitably develop into a full-blown "depression." But that is </a:t>
            </a:r>
            <a:r>
              <a:rPr lang="en-US" dirty="0" smtClean="0"/>
              <a:t>not the “</a:t>
            </a:r>
            <a:r>
              <a:rPr lang="en-US" dirty="0" smtClean="0"/>
              <a:t>worst</a:t>
            </a:r>
            <a:r>
              <a:rPr lang="en-US" dirty="0" smtClean="0"/>
              <a:t> </a:t>
            </a:r>
            <a:r>
              <a:rPr lang="en-US" dirty="0" smtClean="0"/>
              <a:t>case" scenario</a:t>
            </a:r>
          </a:p>
          <a:p>
            <a:pPr algn="just">
              <a:buFont typeface="Wingdings" pitchFamily="2" charset="2"/>
              <a:buChar char="Ø"/>
            </a:pPr>
            <a:r>
              <a:rPr lang="en-US" dirty="0" smtClean="0"/>
              <a:t>There are a myriad of global and domestic indicators strongly suggesting that people should consider preparing to survive a social and/or economic storm of cataclysmic proportions</a:t>
            </a:r>
          </a:p>
        </p:txBody>
      </p:sp>
      <p:pic>
        <p:nvPicPr>
          <p:cNvPr id="9" name="67E73713.wav">
            <a:hlinkClick r:id="" action="ppaction://media"/>
          </p:cNvPr>
          <p:cNvPicPr>
            <a:picLocks noRot="1" noChangeAspect="1"/>
          </p:cNvPicPr>
          <p:nvPr>
            <a:wavAudioFile r:embed="rId2" name="67E7C131.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35235">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9"/>
                </p:tgtEl>
              </p:cMediaNode>
            </p:audio>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0" y="0"/>
            <a:ext cx="9144000" cy="1295400"/>
          </a:xfrm>
        </p:spPr>
        <p:txBody>
          <a:bodyPr/>
          <a:lstStyle/>
          <a:p>
            <a:pPr algn="ctr"/>
            <a:r>
              <a:rPr lang="en-US" sz="7200" b="1" dirty="0" smtClean="0"/>
              <a:t>The Coming Storm</a:t>
            </a:r>
            <a:endParaRPr lang="en-US" sz="7200" dirty="0" smtClean="0"/>
          </a:p>
        </p:txBody>
      </p:sp>
      <p:sp>
        <p:nvSpPr>
          <p:cNvPr id="3" name="Content Placeholder 2"/>
          <p:cNvSpPr>
            <a:spLocks noGrp="1"/>
          </p:cNvSpPr>
          <p:nvPr>
            <p:ph idx="1"/>
          </p:nvPr>
        </p:nvSpPr>
        <p:spPr>
          <a:xfrm>
            <a:off x="2817813" y="1295400"/>
            <a:ext cx="6097587" cy="5257800"/>
          </a:xfrm>
        </p:spPr>
        <p:txBody>
          <a:bodyPr/>
          <a:lstStyle/>
          <a:p>
            <a:pPr algn="just">
              <a:buFont typeface="Wingdings" pitchFamily="2" charset="2"/>
              <a:buChar char="Ø"/>
            </a:pPr>
            <a:r>
              <a:rPr lang="en-US" sz="2700" dirty="0" smtClean="0"/>
              <a:t>If and when we enter a depression (or worse), the trucks could stop running and the lights may go </a:t>
            </a:r>
            <a:r>
              <a:rPr lang="en-US" sz="2700" dirty="0" smtClean="0"/>
              <a:t>out</a:t>
            </a:r>
          </a:p>
          <a:p>
            <a:pPr algn="just">
              <a:buFont typeface="Wingdings" pitchFamily="2" charset="2"/>
              <a:buChar char="Ø"/>
            </a:pPr>
            <a:endParaRPr lang="en-US" sz="800" dirty="0" smtClean="0"/>
          </a:p>
          <a:p>
            <a:pPr algn="just">
              <a:buFont typeface="Wingdings" pitchFamily="2" charset="2"/>
              <a:buChar char="Ø"/>
            </a:pPr>
            <a:r>
              <a:rPr lang="en-US" sz="2700" dirty="0" smtClean="0"/>
              <a:t>At that moment, our own levels </a:t>
            </a:r>
            <a:r>
              <a:rPr lang="en-US" sz="2700" dirty="0" smtClean="0"/>
              <a:t>of personal </a:t>
            </a:r>
            <a:r>
              <a:rPr lang="en-US" sz="2700" dirty="0" smtClean="0"/>
              <a:t>preparedness and how well we have organized our neighborhoods will determine the severity of discomfort and inconvenience we will be forced to endure until a state of normalcy </a:t>
            </a:r>
            <a:r>
              <a:rPr lang="en-US" sz="2700" dirty="0" smtClean="0"/>
              <a:t>returns, no matter how long that might be</a:t>
            </a:r>
            <a:endParaRPr lang="en-US" sz="2700" dirty="0" smtClean="0"/>
          </a:p>
          <a:p>
            <a:pPr>
              <a:buFont typeface="Wingdings" pitchFamily="2" charset="2"/>
              <a:buChar char="Ø"/>
            </a:pPr>
            <a:endParaRPr lang="en-US" dirty="0" smtClean="0"/>
          </a:p>
        </p:txBody>
      </p:sp>
      <p:pic>
        <p:nvPicPr>
          <p:cNvPr id="40964" name="Picture 3"/>
          <p:cNvPicPr>
            <a:picLocks noChangeAspect="1"/>
          </p:cNvPicPr>
          <p:nvPr/>
        </p:nvPicPr>
        <p:blipFill>
          <a:blip r:embed="rId4" cstate="print"/>
          <a:srcRect/>
          <a:stretch>
            <a:fillRect/>
          </a:stretch>
        </p:blipFill>
        <p:spPr bwMode="auto">
          <a:xfrm>
            <a:off x="152400" y="1371600"/>
            <a:ext cx="2743200" cy="5181600"/>
          </a:xfrm>
          <a:prstGeom prst="rect">
            <a:avLst/>
          </a:prstGeom>
          <a:noFill/>
          <a:ln w="9525">
            <a:noFill/>
            <a:miter lim="800000"/>
            <a:headEnd/>
            <a:tailEnd/>
          </a:ln>
        </p:spPr>
      </p:pic>
      <p:pic>
        <p:nvPicPr>
          <p:cNvPr id="5" name="63903729.wav">
            <a:hlinkClick r:id="" action="ppaction://media"/>
          </p:cNvPr>
          <p:cNvPicPr>
            <a:picLocks noRot="1" noChangeAspect="1"/>
          </p:cNvPicPr>
          <p:nvPr>
            <a:wavAudioFile r:embed="rId2" name="6390EA7A.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24837">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p:cTn id="1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3"/>
          <p:cNvPicPr>
            <a:picLocks noChangeAspect="1"/>
          </p:cNvPicPr>
          <p:nvPr/>
        </p:nvPicPr>
        <p:blipFill>
          <a:blip r:embed="rId4" cstate="print"/>
          <a:srcRect/>
          <a:stretch>
            <a:fillRect/>
          </a:stretch>
        </p:blipFill>
        <p:spPr bwMode="auto">
          <a:xfrm>
            <a:off x="1981200" y="1371600"/>
            <a:ext cx="4953000" cy="5257800"/>
          </a:xfrm>
          <a:prstGeom prst="rect">
            <a:avLst/>
          </a:prstGeom>
          <a:noFill/>
          <a:ln w="9525">
            <a:noFill/>
            <a:miter lim="800000"/>
            <a:headEnd/>
            <a:tailEnd/>
          </a:ln>
        </p:spPr>
      </p:pic>
      <p:sp>
        <p:nvSpPr>
          <p:cNvPr id="41986" name="Title 1"/>
          <p:cNvSpPr>
            <a:spLocks noGrp="1"/>
          </p:cNvSpPr>
          <p:nvPr>
            <p:ph type="title"/>
          </p:nvPr>
        </p:nvSpPr>
        <p:spPr>
          <a:xfrm>
            <a:off x="0" y="0"/>
            <a:ext cx="9144000" cy="1295400"/>
          </a:xfrm>
        </p:spPr>
        <p:txBody>
          <a:bodyPr/>
          <a:lstStyle/>
          <a:p>
            <a:pPr algn="ctr"/>
            <a:r>
              <a:rPr lang="en-US" sz="7200" b="1" dirty="0" smtClean="0">
                <a:solidFill>
                  <a:srgbClr val="FFFFFF"/>
                </a:solidFill>
              </a:rPr>
              <a:t>The Coming Storm</a:t>
            </a:r>
            <a:endParaRPr lang="en-US" sz="7200" dirty="0" smtClean="0"/>
          </a:p>
        </p:txBody>
      </p:sp>
      <p:sp>
        <p:nvSpPr>
          <p:cNvPr id="3" name="Content Placeholder 2"/>
          <p:cNvSpPr>
            <a:spLocks noGrp="1"/>
          </p:cNvSpPr>
          <p:nvPr>
            <p:ph idx="1"/>
          </p:nvPr>
        </p:nvSpPr>
        <p:spPr>
          <a:xfrm>
            <a:off x="152400" y="1600200"/>
            <a:ext cx="8763000" cy="4953000"/>
          </a:xfrm>
        </p:spPr>
        <p:txBody>
          <a:bodyPr/>
          <a:lstStyle/>
          <a:p>
            <a:pPr marL="282575" indent="-282575" algn="just">
              <a:buFont typeface="Wingdings" pitchFamily="2" charset="2"/>
              <a:buChar char="Ø"/>
            </a:pPr>
            <a:r>
              <a:rPr lang="en-US" sz="3600" dirty="0" smtClean="0"/>
              <a:t>At this moment in history, it matters not whether you are certain </a:t>
            </a:r>
            <a:r>
              <a:rPr lang="en-US" sz="3600" dirty="0" smtClean="0"/>
              <a:t>the government</a:t>
            </a:r>
            <a:r>
              <a:rPr lang="en-US" sz="3600" dirty="0" smtClean="0"/>
              <a:t> </a:t>
            </a:r>
            <a:r>
              <a:rPr lang="en-US" sz="3600" dirty="0" smtClean="0"/>
              <a:t>is here to save the world or if you have been studying the global conspiracy since 1947</a:t>
            </a:r>
          </a:p>
          <a:p>
            <a:pPr algn="just">
              <a:buFont typeface="Wingdings" pitchFamily="2" charset="2"/>
              <a:buChar char="Ø"/>
            </a:pPr>
            <a:r>
              <a:rPr lang="en-US" sz="3600" dirty="0" smtClean="0"/>
              <a:t>We all need food, water and </a:t>
            </a:r>
            <a:r>
              <a:rPr lang="en-US" sz="3600" dirty="0" smtClean="0"/>
              <a:t>shelter — and EACH OTHER — to </a:t>
            </a:r>
            <a:r>
              <a:rPr lang="en-US" sz="3600" dirty="0" smtClean="0"/>
              <a:t>survive an extended emergency</a:t>
            </a:r>
          </a:p>
        </p:txBody>
      </p:sp>
      <p:pic>
        <p:nvPicPr>
          <p:cNvPr id="4" name="63563745.wav">
            <a:hlinkClick r:id="" action="ppaction://media"/>
          </p:cNvPr>
          <p:cNvPicPr>
            <a:picLocks noRot="1" noChangeAspect="1"/>
          </p:cNvPicPr>
          <p:nvPr>
            <a:wavAudioFile r:embed="rId2" name="6356508C.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20854">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0" y="0"/>
            <a:ext cx="9144000" cy="1295400"/>
          </a:xfrm>
        </p:spPr>
        <p:txBody>
          <a:bodyPr/>
          <a:lstStyle/>
          <a:p>
            <a:pPr algn="ctr"/>
            <a:r>
              <a:rPr lang="en-US" sz="7200" b="1" dirty="0" smtClean="0">
                <a:solidFill>
                  <a:srgbClr val="FFFFFF"/>
                </a:solidFill>
              </a:rPr>
              <a:t>The Coming Storm</a:t>
            </a:r>
            <a:endParaRPr lang="en-US" sz="7200" dirty="0" smtClean="0"/>
          </a:p>
        </p:txBody>
      </p:sp>
      <p:sp>
        <p:nvSpPr>
          <p:cNvPr id="3" name="Content Placeholder 2"/>
          <p:cNvSpPr>
            <a:spLocks noGrp="1"/>
          </p:cNvSpPr>
          <p:nvPr>
            <p:ph idx="1"/>
          </p:nvPr>
        </p:nvSpPr>
        <p:spPr>
          <a:xfrm>
            <a:off x="152400" y="1295400"/>
            <a:ext cx="8763000" cy="5410200"/>
          </a:xfrm>
        </p:spPr>
        <p:txBody>
          <a:bodyPr/>
          <a:lstStyle/>
          <a:p>
            <a:pPr lvl="4" algn="just">
              <a:buFont typeface="Wingdings" pitchFamily="2" charset="2"/>
              <a:buChar char="Ø"/>
            </a:pPr>
            <a:r>
              <a:rPr lang="en-US" sz="3600" dirty="0" smtClean="0"/>
              <a:t>At this time WE MUST</a:t>
            </a:r>
          </a:p>
          <a:p>
            <a:pPr algn="just">
              <a:buFont typeface="Wingdings" pitchFamily="2" charset="2"/>
              <a:buChar char="Ø"/>
            </a:pPr>
            <a:r>
              <a:rPr lang="en-US" sz="2800" dirty="0" smtClean="0"/>
              <a:t>Summon the common sense </a:t>
            </a:r>
            <a:r>
              <a:rPr lang="en-US" sz="2800" dirty="0" smtClean="0"/>
              <a:t>of cavemen </a:t>
            </a:r>
            <a:r>
              <a:rPr lang="en-US" sz="2800" dirty="0" smtClean="0"/>
              <a:t>and </a:t>
            </a:r>
            <a:r>
              <a:rPr lang="en-US" sz="2800" dirty="0" smtClean="0"/>
              <a:t>the colonists</a:t>
            </a:r>
            <a:endParaRPr lang="en-US" sz="2800" dirty="0" smtClean="0"/>
          </a:p>
          <a:p>
            <a:pPr algn="just">
              <a:buFont typeface="Wingdings" pitchFamily="2" charset="2"/>
              <a:buChar char="Ø"/>
            </a:pPr>
            <a:r>
              <a:rPr lang="en-US" sz="2800" dirty="0" smtClean="0"/>
              <a:t>Become acquainted with our neighbors and initiate meetings with them to discuss </a:t>
            </a:r>
            <a:r>
              <a:rPr lang="en-US" sz="2800" dirty="0" smtClean="0"/>
              <a:t>how we will organize</a:t>
            </a:r>
            <a:r>
              <a:rPr lang="en-US" sz="2800" dirty="0" smtClean="0"/>
              <a:t>…</a:t>
            </a:r>
            <a:endParaRPr lang="en-US" sz="2800" dirty="0" smtClean="0"/>
          </a:p>
          <a:p>
            <a:pPr lvl="2" algn="just">
              <a:buNone/>
            </a:pPr>
            <a:r>
              <a:rPr lang="en-US" sz="2800" dirty="0" smtClean="0"/>
              <a:t>-</a:t>
            </a:r>
            <a:r>
              <a:rPr lang="en-US" sz="2800" dirty="0" smtClean="0"/>
              <a:t>As </a:t>
            </a:r>
            <a:r>
              <a:rPr lang="en-US" sz="2800" dirty="0" smtClean="0"/>
              <a:t>individual households</a:t>
            </a:r>
          </a:p>
          <a:p>
            <a:pPr lvl="2" algn="just">
              <a:buNone/>
            </a:pPr>
            <a:r>
              <a:rPr lang="en-US" sz="2800" dirty="0" smtClean="0"/>
              <a:t>-As </a:t>
            </a:r>
            <a:r>
              <a:rPr lang="en-US" sz="2800" dirty="0" smtClean="0"/>
              <a:t>inter-dependent communities</a:t>
            </a:r>
          </a:p>
          <a:p>
            <a:pPr lvl="1" algn="just">
              <a:buNone/>
            </a:pPr>
            <a:r>
              <a:rPr lang="en-US" sz="2800" dirty="0" smtClean="0"/>
              <a:t>... if </a:t>
            </a:r>
            <a:r>
              <a:rPr lang="en-US" sz="2800" dirty="0" smtClean="0"/>
              <a:t>the trucks stop running and the lights go out</a:t>
            </a:r>
          </a:p>
        </p:txBody>
      </p:sp>
      <p:pic>
        <p:nvPicPr>
          <p:cNvPr id="8" name="C4233760.wav">
            <a:hlinkClick r:id="" action="ppaction://media"/>
          </p:cNvPr>
          <p:cNvPicPr>
            <a:picLocks noRot="1" noChangeAspect="1"/>
          </p:cNvPicPr>
          <p:nvPr>
            <a:wavAudioFile r:embed="rId2" name="C4231D49.wav"/>
          </p:nvPr>
        </p:nvPicPr>
        <p:blipFill>
          <a:blip r:embed="rId4"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16058">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1" dur="500"/>
                                        <p:tgtEl>
                                          <p:spTgt spid="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 calcmode="lin" valueType="num">
                                      <p:cBhvr>
                                        <p:cTn id="46"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7"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228600"/>
            <a:ext cx="8610599" cy="6477000"/>
          </a:xfrm>
        </p:spPr>
        <p:txBody>
          <a:bodyPr/>
          <a:lstStyle/>
          <a:p>
            <a:pPr marL="228600" indent="-228600" algn="just" eaLnBrk="1" hangingPunct="1">
              <a:spcBef>
                <a:spcPts val="0"/>
              </a:spcBef>
              <a:buFont typeface="Wingdings" pitchFamily="2" charset="2"/>
              <a:buChar char="Ø"/>
              <a:defRPr/>
            </a:pPr>
            <a:r>
              <a:rPr lang="en-US" dirty="0" smtClean="0">
                <a:ea typeface="Calibri"/>
              </a:rPr>
              <a:t>We need </a:t>
            </a:r>
            <a:r>
              <a:rPr lang="en-US" dirty="0" smtClean="0">
                <a:ea typeface="Calibri"/>
              </a:rPr>
              <a:t>prominent </a:t>
            </a:r>
            <a:r>
              <a:rPr lang="en-US" dirty="0" smtClean="0">
                <a:ea typeface="Calibri"/>
              </a:rPr>
              <a:t>figures and </a:t>
            </a:r>
            <a:r>
              <a:rPr lang="en-US" dirty="0" smtClean="0">
                <a:ea typeface="Calibri"/>
              </a:rPr>
              <a:t>community </a:t>
            </a:r>
            <a:r>
              <a:rPr lang="en-US" dirty="0" smtClean="0">
                <a:ea typeface="Calibri"/>
              </a:rPr>
              <a:t>leaders to be involved in Committees </a:t>
            </a:r>
            <a:r>
              <a:rPr lang="en-US" dirty="0" smtClean="0">
                <a:ea typeface="Calibri"/>
              </a:rPr>
              <a:t>of </a:t>
            </a:r>
            <a:r>
              <a:rPr lang="en-US" dirty="0" smtClean="0">
                <a:ea typeface="Calibri"/>
              </a:rPr>
              <a:t>Safety.</a:t>
            </a:r>
          </a:p>
          <a:p>
            <a:pPr marL="228600" indent="-228600" algn="just" eaLnBrk="1" hangingPunct="1">
              <a:spcBef>
                <a:spcPts val="0"/>
              </a:spcBef>
              <a:buFont typeface="Wingdings" pitchFamily="2" charset="2"/>
              <a:buChar char="Ø"/>
              <a:defRPr/>
            </a:pPr>
            <a:endParaRPr lang="en-US" dirty="0" smtClean="0">
              <a:ea typeface="Calibri"/>
            </a:endParaRPr>
          </a:p>
          <a:p>
            <a:pPr marL="228600" indent="-228600" algn="just" eaLnBrk="1" hangingPunct="1">
              <a:spcBef>
                <a:spcPts val="0"/>
              </a:spcBef>
              <a:buFont typeface="Wingdings" pitchFamily="2" charset="2"/>
              <a:buChar char="Ø"/>
              <a:defRPr/>
            </a:pPr>
            <a:r>
              <a:rPr lang="en-US" dirty="0" smtClean="0">
                <a:ea typeface="Calibri"/>
              </a:rPr>
              <a:t>Elders and Seniors with life and worldly wisdom</a:t>
            </a:r>
          </a:p>
          <a:p>
            <a:pPr marL="228600" indent="-228600" algn="just" eaLnBrk="1" hangingPunct="1">
              <a:spcBef>
                <a:spcPts val="0"/>
              </a:spcBef>
              <a:buFont typeface="Wingdings" pitchFamily="2" charset="2"/>
              <a:buChar char="Ø"/>
              <a:defRPr/>
            </a:pPr>
            <a:endParaRPr lang="en-US" dirty="0">
              <a:ea typeface="Calibri"/>
            </a:endParaRPr>
          </a:p>
          <a:p>
            <a:pPr marL="228600" indent="-228600" algn="just" eaLnBrk="1" hangingPunct="1">
              <a:spcBef>
                <a:spcPts val="0"/>
              </a:spcBef>
              <a:buFont typeface="Wingdings" pitchFamily="2" charset="2"/>
              <a:buChar char="Ø"/>
              <a:defRPr/>
            </a:pPr>
            <a:r>
              <a:rPr lang="en-US" dirty="0" smtClean="0">
                <a:ea typeface="Calibri"/>
              </a:rPr>
              <a:t>Your experience is greatly needed in your community</a:t>
            </a:r>
          </a:p>
          <a:p>
            <a:pPr marL="228600" indent="-228600" algn="just" eaLnBrk="1" hangingPunct="1">
              <a:spcBef>
                <a:spcPts val="0"/>
              </a:spcBef>
              <a:buFont typeface="Wingdings" pitchFamily="2" charset="2"/>
              <a:buChar char="Ø"/>
              <a:defRPr/>
            </a:pPr>
            <a:endParaRPr lang="en-US" dirty="0" smtClean="0">
              <a:ea typeface="Calibri"/>
            </a:endParaRPr>
          </a:p>
          <a:p>
            <a:pPr marL="228600" indent="-228600" algn="just" eaLnBrk="1" hangingPunct="1">
              <a:spcBef>
                <a:spcPts val="0"/>
              </a:spcBef>
              <a:buFont typeface="Wingdings" pitchFamily="2" charset="2"/>
              <a:buChar char="Ø"/>
              <a:defRPr/>
            </a:pPr>
            <a:r>
              <a:rPr lang="en-US" dirty="0" smtClean="0">
                <a:ea typeface="Calibri"/>
              </a:rPr>
              <a:t>Veterans of Foreign Wars (VFW), Disabled American Veterans (DAV), and American Legion have already served their </a:t>
            </a:r>
            <a:r>
              <a:rPr lang="en-US" dirty="0" smtClean="0">
                <a:ea typeface="Calibri"/>
              </a:rPr>
              <a:t>country</a:t>
            </a:r>
            <a:endParaRPr lang="en-US" dirty="0" smtClean="0">
              <a:ea typeface="Calibri"/>
            </a:endParaRPr>
          </a:p>
          <a:p>
            <a:pPr marL="228600" indent="-228600" algn="just" eaLnBrk="1" hangingPunct="1">
              <a:spcBef>
                <a:spcPts val="0"/>
              </a:spcBef>
              <a:buFont typeface="Wingdings" pitchFamily="2" charset="2"/>
              <a:buChar char="Ø"/>
              <a:defRPr/>
            </a:pPr>
            <a:endParaRPr lang="en-US" dirty="0" smtClean="0">
              <a:ea typeface="Calibri"/>
            </a:endParaRPr>
          </a:p>
          <a:p>
            <a:pPr marL="228600" indent="-228600" algn="just" eaLnBrk="1" hangingPunct="1">
              <a:spcBef>
                <a:spcPts val="0"/>
              </a:spcBef>
              <a:buFont typeface="Wingdings" pitchFamily="2" charset="2"/>
              <a:buChar char="Ø"/>
              <a:defRPr/>
            </a:pPr>
            <a:r>
              <a:rPr lang="en-US" dirty="0" smtClean="0">
                <a:ea typeface="Calibri"/>
              </a:rPr>
              <a:t>They were willing to give their all so that their posterity could enjoy the fruits of this great </a:t>
            </a:r>
            <a:r>
              <a:rPr lang="en-US" dirty="0" smtClean="0">
                <a:ea typeface="Calibri"/>
              </a:rPr>
              <a:t>nation, as you should also</a:t>
            </a:r>
            <a:endParaRPr lang="en-US" dirty="0" smtClean="0">
              <a:ea typeface="Calibri"/>
            </a:endParaRPr>
          </a:p>
          <a:p>
            <a:pPr marL="228600" indent="-228600" algn="just" eaLnBrk="1" hangingPunct="1">
              <a:spcBef>
                <a:spcPts val="0"/>
              </a:spcBef>
              <a:buFont typeface="Wingdings" pitchFamily="2" charset="2"/>
              <a:buChar char="Ø"/>
              <a:defRPr/>
            </a:pPr>
            <a:endParaRPr lang="en-US" dirty="0">
              <a:ea typeface="Calibri"/>
            </a:endParaRPr>
          </a:p>
          <a:p>
            <a:pPr marL="228600" indent="-228600" algn="just" eaLnBrk="1" hangingPunct="1">
              <a:spcBef>
                <a:spcPts val="0"/>
              </a:spcBef>
              <a:buFont typeface="Wingdings" pitchFamily="2" charset="2"/>
              <a:buChar char="Ø"/>
              <a:defRPr/>
            </a:pPr>
            <a:r>
              <a:rPr lang="en-US" dirty="0">
                <a:ea typeface="Calibri"/>
              </a:rPr>
              <a:t>They have served, with honor, and now they are retired from that </a:t>
            </a:r>
            <a:r>
              <a:rPr lang="en-US" dirty="0" smtClean="0">
                <a:ea typeface="Calibri"/>
              </a:rPr>
              <a:t>service…but those who can will do it again if needed</a:t>
            </a:r>
          </a:p>
          <a:p>
            <a:pPr marL="0" algn="ctr" eaLnBrk="1" hangingPunct="1">
              <a:spcBef>
                <a:spcPts val="0"/>
              </a:spcBef>
              <a:buNone/>
              <a:defRPr/>
            </a:pPr>
            <a:r>
              <a:rPr lang="en-US" sz="4800" dirty="0" smtClean="0"/>
              <a:t>NOW IT’S YOUR TURN</a:t>
            </a:r>
            <a:endParaRPr lang="en-US" sz="4800" dirty="0"/>
          </a:p>
          <a:p>
            <a:pPr marL="0" indent="0" eaLnBrk="1" hangingPunct="1">
              <a:spcBef>
                <a:spcPts val="0"/>
              </a:spcBef>
              <a:buFontTx/>
              <a:buNone/>
              <a:defRPr/>
            </a:pPr>
            <a:endParaRPr lang="en-US" dirty="0" smtClean="0">
              <a:ea typeface="Calibri"/>
            </a:endParaRPr>
          </a:p>
        </p:txBody>
      </p:sp>
      <p:pic>
        <p:nvPicPr>
          <p:cNvPr id="10" name="1C233760.wav">
            <a:hlinkClick r:id="" action="ppaction://media"/>
          </p:cNvPr>
          <p:cNvPicPr>
            <a:picLocks noRot="1" noChangeAspect="1"/>
          </p:cNvPicPr>
          <p:nvPr>
            <a:wavAudioFile r:embed="rId2" name="1C23EFDA.wav"/>
          </p:nvPr>
        </p:nvPicPr>
        <p:blipFill>
          <a:blip r:embed="rId4"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31083">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1000"/>
                                        <p:tgtEl>
                                          <p:spTgt spid="3">
                                            <p:txEl>
                                              <p:pRg st="8" end="8"/>
                                            </p:txEl>
                                          </p:spTgt>
                                        </p:tgtEl>
                                      </p:cBhvr>
                                    </p:animEffect>
                                    <p:anim calcmode="lin" valueType="num">
                                      <p:cBhvr>
                                        <p:cTn id="4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fade">
                                      <p:cBhvr>
                                        <p:cTn id="46" dur="1000"/>
                                        <p:tgtEl>
                                          <p:spTgt spid="3">
                                            <p:txEl>
                                              <p:pRg st="10" end="10"/>
                                            </p:txEl>
                                          </p:spTgt>
                                        </p:tgtEl>
                                      </p:cBhvr>
                                    </p:animEffect>
                                    <p:anim calcmode="lin" valueType="num">
                                      <p:cBhvr>
                                        <p:cTn id="4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Effect transition="in" filter="fade">
                                      <p:cBhvr>
                                        <p:cTn id="53" dur="1000"/>
                                        <p:tgtEl>
                                          <p:spTgt spid="3">
                                            <p:txEl>
                                              <p:pRg st="11" end="11"/>
                                            </p:txEl>
                                          </p:spTgt>
                                        </p:tgtEl>
                                      </p:cBhvr>
                                    </p:animEffect>
                                    <p:anim calcmode="lin" valueType="num">
                                      <p:cBhvr>
                                        <p:cTn id="54"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6"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1"/>
          <p:cNvPicPr>
            <a:picLocks noChangeAspect="1"/>
          </p:cNvPicPr>
          <p:nvPr/>
        </p:nvPicPr>
        <p:blipFill>
          <a:blip r:embed="rId4" cstate="print"/>
          <a:srcRect/>
          <a:stretch>
            <a:fillRect/>
          </a:stretch>
        </p:blipFill>
        <p:spPr bwMode="auto">
          <a:xfrm>
            <a:off x="228600" y="1524000"/>
            <a:ext cx="2667000" cy="5029200"/>
          </a:xfrm>
          <a:prstGeom prst="rect">
            <a:avLst/>
          </a:prstGeom>
          <a:noFill/>
          <a:ln w="9525">
            <a:noFill/>
            <a:miter lim="800000"/>
            <a:headEnd/>
            <a:tailEnd/>
          </a:ln>
        </p:spPr>
      </p:pic>
      <p:sp>
        <p:nvSpPr>
          <p:cNvPr id="27650" name="Title 1"/>
          <p:cNvSpPr>
            <a:spLocks noGrp="1"/>
          </p:cNvSpPr>
          <p:nvPr>
            <p:ph type="title"/>
          </p:nvPr>
        </p:nvSpPr>
        <p:spPr>
          <a:xfrm>
            <a:off x="152400" y="0"/>
            <a:ext cx="8867775" cy="1905000"/>
          </a:xfrm>
        </p:spPr>
        <p:txBody>
          <a:bodyPr/>
          <a:lstStyle/>
          <a:p>
            <a:pPr algn="ctr" eaLnBrk="1" hangingPunct="1">
              <a:buFont typeface="Wingdings" pitchFamily="2" charset="2"/>
              <a:buChar char="Ø"/>
            </a:pPr>
            <a:r>
              <a:rPr lang="en-US" sz="4400" dirty="0" smtClean="0"/>
              <a:t>Committees of Safety, Correspondence, and Protection</a:t>
            </a:r>
            <a:r>
              <a:rPr lang="en-US" dirty="0" smtClean="0"/>
              <a:t/>
            </a:r>
            <a:br>
              <a:rPr lang="en-US" dirty="0" smtClean="0"/>
            </a:br>
            <a:endParaRPr lang="en-US" dirty="0" smtClean="0"/>
          </a:p>
        </p:txBody>
      </p:sp>
      <p:sp>
        <p:nvSpPr>
          <p:cNvPr id="3" name="Content Placeholder 2"/>
          <p:cNvSpPr>
            <a:spLocks noGrp="1"/>
          </p:cNvSpPr>
          <p:nvPr>
            <p:ph idx="1"/>
          </p:nvPr>
        </p:nvSpPr>
        <p:spPr>
          <a:xfrm>
            <a:off x="2362200" y="1447800"/>
            <a:ext cx="6477000" cy="5029200"/>
          </a:xfrm>
        </p:spPr>
        <p:txBody>
          <a:bodyPr/>
          <a:lstStyle/>
          <a:p>
            <a:pPr lvl="4" eaLnBrk="1" hangingPunct="1">
              <a:buNone/>
            </a:pPr>
            <a:r>
              <a:rPr lang="en-US" sz="2800" dirty="0" smtClean="0"/>
              <a:t>What were they?</a:t>
            </a:r>
          </a:p>
          <a:p>
            <a:pPr lvl="1" algn="just" eaLnBrk="1" hangingPunct="1">
              <a:buFont typeface="Wingdings" pitchFamily="2" charset="2"/>
              <a:buChar char="Ø"/>
            </a:pPr>
            <a:r>
              <a:rPr lang="en-US" sz="2400" dirty="0" smtClean="0"/>
              <a:t>They were governments established in the absence of the ability of the existing government to provide for the needs of civilized society</a:t>
            </a:r>
          </a:p>
          <a:p>
            <a:pPr lvl="1" algn="just" eaLnBrk="1" hangingPunct="1">
              <a:buFont typeface="Wingdings" pitchFamily="2" charset="2"/>
              <a:buChar char="Ø"/>
            </a:pPr>
            <a:r>
              <a:rPr lang="en-US" sz="2400" dirty="0" smtClean="0"/>
              <a:t>They were Civil Bodies Politic</a:t>
            </a:r>
          </a:p>
          <a:p>
            <a:pPr lvl="1" algn="just" eaLnBrk="1" hangingPunct="1">
              <a:buFont typeface="Wingdings" pitchFamily="2" charset="2"/>
              <a:buChar char="Ø"/>
            </a:pPr>
            <a:r>
              <a:rPr lang="en-US" sz="2400" dirty="0" smtClean="0"/>
              <a:t>On the voyage from England to America the Pilgrims, with the Mayflower Compact, created a Civil Body Politic</a:t>
            </a:r>
          </a:p>
          <a:p>
            <a:pPr lvl="1" algn="just" eaLnBrk="1" hangingPunct="1">
              <a:buFont typeface="Wingdings" pitchFamily="2" charset="2"/>
              <a:buChar char="Ø"/>
            </a:pPr>
            <a:r>
              <a:rPr lang="en-US" sz="2400" dirty="0" smtClean="0"/>
              <a:t>Jamestown also had a civil body politic</a:t>
            </a:r>
          </a:p>
          <a:p>
            <a:pPr eaLnBrk="1" hangingPunct="1">
              <a:buFont typeface="Wingdings" pitchFamily="2" charset="2"/>
              <a:buChar char="Ø"/>
            </a:pPr>
            <a:endParaRPr lang="en-US" dirty="0" smtClean="0"/>
          </a:p>
        </p:txBody>
      </p:sp>
      <p:pic>
        <p:nvPicPr>
          <p:cNvPr id="4" name="BF823526.wav">
            <a:hlinkClick r:id="" action="ppaction://media"/>
          </p:cNvPr>
          <p:cNvPicPr>
            <a:picLocks noRot="1" noChangeAspect="1"/>
          </p:cNvPicPr>
          <p:nvPr>
            <a:wavAudioFile r:embed="rId2" name="BF8224AF.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26493">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3">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3" presetClass="entr" presetSubtype="16"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0"/>
            <a:ext cx="8610600" cy="3124200"/>
          </a:xfrm>
        </p:spPr>
        <p:txBody>
          <a:bodyPr/>
          <a:lstStyle/>
          <a:p>
            <a:pPr marL="0" eaLnBrk="1" hangingPunct="1">
              <a:spcBef>
                <a:spcPts val="0"/>
              </a:spcBef>
              <a:defRPr/>
            </a:pPr>
            <a:endParaRPr lang="en-US" dirty="0" smtClean="0">
              <a:ea typeface="Calibri"/>
            </a:endParaRPr>
          </a:p>
          <a:p>
            <a:pPr marL="0" algn="just" eaLnBrk="1" hangingPunct="1">
              <a:spcBef>
                <a:spcPts val="0"/>
              </a:spcBef>
              <a:buNone/>
              <a:defRPr/>
            </a:pPr>
            <a:r>
              <a:rPr lang="en-US" sz="3600" dirty="0" smtClean="0">
                <a:ea typeface="Calibri"/>
              </a:rPr>
              <a:t>Many </a:t>
            </a:r>
            <a:r>
              <a:rPr lang="en-US" sz="3600" dirty="0" smtClean="0">
                <a:ea typeface="Calibri"/>
              </a:rPr>
              <a:t>soldiers that had fought side by side with the British against the French and Indians chose to continue service to their communities as members of the Committees of Safety</a:t>
            </a:r>
          </a:p>
          <a:p>
            <a:pPr eaLnBrk="1" hangingPunct="1">
              <a:defRPr/>
            </a:pPr>
            <a:endParaRPr lang="en-US" dirty="0"/>
          </a:p>
        </p:txBody>
      </p:sp>
      <p:pic>
        <p:nvPicPr>
          <p:cNvPr id="45059" name="Picture 1"/>
          <p:cNvPicPr>
            <a:picLocks noChangeAspect="1"/>
          </p:cNvPicPr>
          <p:nvPr/>
        </p:nvPicPr>
        <p:blipFill>
          <a:blip r:embed="rId4" cstate="print"/>
          <a:srcRect/>
          <a:stretch>
            <a:fillRect/>
          </a:stretch>
        </p:blipFill>
        <p:spPr bwMode="auto">
          <a:xfrm>
            <a:off x="3200400" y="381000"/>
            <a:ext cx="2667000" cy="2671763"/>
          </a:xfrm>
          <a:prstGeom prst="rect">
            <a:avLst/>
          </a:prstGeom>
          <a:noFill/>
          <a:ln w="9525">
            <a:noFill/>
            <a:miter lim="800000"/>
            <a:headEnd/>
            <a:tailEnd/>
          </a:ln>
        </p:spPr>
      </p:pic>
      <p:pic>
        <p:nvPicPr>
          <p:cNvPr id="4" name="AF033791.wav">
            <a:hlinkClick r:id="" action="ppaction://media"/>
          </p:cNvPr>
          <p:cNvPicPr>
            <a:picLocks noRot="1" noChangeAspect="1"/>
          </p:cNvPicPr>
          <p:nvPr>
            <a:wavAudioFile r:embed="rId2" name="AF03D420.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22266">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p:cTn id="1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1" y="457200"/>
            <a:ext cx="6705600" cy="6096000"/>
          </a:xfrm>
        </p:spPr>
        <p:txBody>
          <a:bodyPr/>
          <a:lstStyle/>
          <a:p>
            <a:pPr marL="347663" indent="-347663" algn="just" eaLnBrk="1" hangingPunct="1">
              <a:spcBef>
                <a:spcPts val="0"/>
              </a:spcBef>
              <a:buFont typeface="Wingdings" pitchFamily="2" charset="2"/>
              <a:buChar char="Ø"/>
              <a:defRPr/>
            </a:pPr>
            <a:r>
              <a:rPr lang="en-US" dirty="0" smtClean="0">
                <a:ea typeface="Calibri"/>
              </a:rPr>
              <a:t>General George Washington led the Continental Army to victory</a:t>
            </a:r>
          </a:p>
          <a:p>
            <a:pPr marL="347663" indent="-347663" algn="just" eaLnBrk="1" hangingPunct="1">
              <a:spcBef>
                <a:spcPts val="0"/>
              </a:spcBef>
              <a:buFont typeface="Wingdings" pitchFamily="2" charset="2"/>
              <a:buChar char="Ø"/>
              <a:defRPr/>
            </a:pPr>
            <a:endParaRPr lang="en-US" sz="800" dirty="0" smtClean="0">
              <a:ea typeface="Calibri"/>
            </a:endParaRPr>
          </a:p>
          <a:p>
            <a:pPr marL="347663" indent="-347663" algn="just" eaLnBrk="1" hangingPunct="1">
              <a:spcBef>
                <a:spcPts val="0"/>
              </a:spcBef>
              <a:buFont typeface="Wingdings" pitchFamily="2" charset="2"/>
              <a:buChar char="Ø"/>
              <a:defRPr/>
            </a:pPr>
            <a:r>
              <a:rPr lang="en-US" dirty="0" smtClean="0">
                <a:ea typeface="Calibri"/>
              </a:rPr>
              <a:t>He</a:t>
            </a:r>
            <a:r>
              <a:rPr lang="en-US" dirty="0" smtClean="0">
                <a:ea typeface="Calibri"/>
              </a:rPr>
              <a:t> </a:t>
            </a:r>
            <a:r>
              <a:rPr lang="en-US" dirty="0" smtClean="0">
                <a:ea typeface="Calibri"/>
              </a:rPr>
              <a:t>was </a:t>
            </a:r>
            <a:r>
              <a:rPr lang="en-US" dirty="0" smtClean="0">
                <a:ea typeface="Calibri"/>
              </a:rPr>
              <a:t>later recalled </a:t>
            </a:r>
            <a:r>
              <a:rPr lang="en-US" dirty="0" smtClean="0">
                <a:ea typeface="Calibri"/>
              </a:rPr>
              <a:t>to serve as President of the Constitutional </a:t>
            </a:r>
            <a:r>
              <a:rPr lang="en-US" dirty="0" smtClean="0">
                <a:ea typeface="Calibri"/>
              </a:rPr>
              <a:t>Convention</a:t>
            </a:r>
            <a:endParaRPr lang="en-US" dirty="0" smtClean="0">
              <a:ea typeface="Calibri"/>
            </a:endParaRPr>
          </a:p>
          <a:p>
            <a:pPr marL="347663" indent="-347663" algn="just" eaLnBrk="1" hangingPunct="1">
              <a:spcBef>
                <a:spcPts val="0"/>
              </a:spcBef>
              <a:buFont typeface="Wingdings" pitchFamily="2" charset="2"/>
              <a:buChar char="Ø"/>
              <a:defRPr/>
            </a:pPr>
            <a:endParaRPr lang="en-US" sz="800" dirty="0" smtClean="0">
              <a:ea typeface="Calibri"/>
            </a:endParaRPr>
          </a:p>
          <a:p>
            <a:pPr marL="347663" indent="-347663" algn="just" eaLnBrk="1" hangingPunct="1">
              <a:spcBef>
                <a:spcPts val="0"/>
              </a:spcBef>
              <a:buFont typeface="Wingdings" pitchFamily="2" charset="2"/>
              <a:buChar char="Ø"/>
              <a:defRPr/>
            </a:pPr>
            <a:r>
              <a:rPr lang="en-US" dirty="0" smtClean="0">
                <a:ea typeface="Calibri"/>
              </a:rPr>
              <a:t>He then returned to spend his time under his own "fig tree and vine”</a:t>
            </a:r>
          </a:p>
          <a:p>
            <a:pPr marL="347663" indent="-347663" algn="just" eaLnBrk="1" hangingPunct="1">
              <a:spcBef>
                <a:spcPts val="0"/>
              </a:spcBef>
              <a:buFont typeface="Wingdings" pitchFamily="2" charset="2"/>
              <a:buChar char="Ø"/>
              <a:defRPr/>
            </a:pPr>
            <a:endParaRPr lang="en-US" sz="800" dirty="0" smtClean="0">
              <a:ea typeface="Calibri"/>
            </a:endParaRPr>
          </a:p>
          <a:p>
            <a:pPr marL="347663" indent="-347663" algn="just" eaLnBrk="1" hangingPunct="1">
              <a:spcBef>
                <a:spcPts val="0"/>
              </a:spcBef>
              <a:buFont typeface="Wingdings" pitchFamily="2" charset="2"/>
              <a:buChar char="Ø"/>
              <a:defRPr/>
            </a:pPr>
            <a:r>
              <a:rPr lang="en-US" dirty="0" smtClean="0">
                <a:ea typeface="Calibri"/>
              </a:rPr>
              <a:t>He was called, once again, to serve as the first President of the United States</a:t>
            </a:r>
          </a:p>
          <a:p>
            <a:pPr marL="347663" indent="-347663" algn="just" eaLnBrk="1" hangingPunct="1">
              <a:spcBef>
                <a:spcPts val="0"/>
              </a:spcBef>
              <a:buFont typeface="Wingdings" pitchFamily="2" charset="2"/>
              <a:buChar char="Ø"/>
              <a:defRPr/>
            </a:pPr>
            <a:endParaRPr lang="en-US" sz="800" dirty="0" smtClean="0">
              <a:ea typeface="Calibri"/>
            </a:endParaRPr>
          </a:p>
          <a:p>
            <a:pPr marL="347663" indent="-347663" algn="just" eaLnBrk="1" hangingPunct="1">
              <a:spcBef>
                <a:spcPts val="0"/>
              </a:spcBef>
              <a:buFont typeface="Wingdings" pitchFamily="2" charset="2"/>
              <a:buChar char="Ø"/>
              <a:defRPr/>
            </a:pPr>
            <a:r>
              <a:rPr lang="en-US" dirty="0" smtClean="0">
                <a:ea typeface="Calibri"/>
              </a:rPr>
              <a:t>He served when his country called him to serve and retired from military service when he was no longer able to serve in such capacity</a:t>
            </a:r>
          </a:p>
          <a:p>
            <a:pPr marL="347663" indent="-347663" algn="just" eaLnBrk="1" hangingPunct="1">
              <a:spcBef>
                <a:spcPts val="0"/>
              </a:spcBef>
              <a:buFont typeface="Wingdings" pitchFamily="2" charset="2"/>
              <a:buChar char="Ø"/>
              <a:defRPr/>
            </a:pPr>
            <a:endParaRPr lang="en-US" sz="800" dirty="0" smtClean="0">
              <a:ea typeface="Calibri"/>
            </a:endParaRPr>
          </a:p>
          <a:p>
            <a:pPr marL="347663" indent="-347663" algn="just" eaLnBrk="1" hangingPunct="1">
              <a:spcBef>
                <a:spcPts val="0"/>
              </a:spcBef>
              <a:buFont typeface="Wingdings" pitchFamily="2" charset="2"/>
              <a:buChar char="Ø"/>
              <a:defRPr/>
            </a:pPr>
            <a:r>
              <a:rPr lang="en-US" dirty="0" smtClean="0">
                <a:ea typeface="Calibri"/>
              </a:rPr>
              <a:t>He served twice more in civil capacity because he was needed</a:t>
            </a:r>
          </a:p>
        </p:txBody>
      </p:sp>
      <p:pic>
        <p:nvPicPr>
          <p:cNvPr id="46083" name="Picture 2"/>
          <p:cNvPicPr>
            <a:picLocks noChangeAspect="1" noChangeArrowheads="1"/>
          </p:cNvPicPr>
          <p:nvPr/>
        </p:nvPicPr>
        <p:blipFill>
          <a:blip r:embed="rId4" cstate="print"/>
          <a:srcRect/>
          <a:stretch>
            <a:fillRect/>
          </a:stretch>
        </p:blipFill>
        <p:spPr bwMode="auto">
          <a:xfrm>
            <a:off x="100013" y="981075"/>
            <a:ext cx="2084387" cy="4895850"/>
          </a:xfrm>
          <a:prstGeom prst="rect">
            <a:avLst/>
          </a:prstGeom>
          <a:noFill/>
          <a:ln w="9525">
            <a:noFill/>
            <a:miter lim="800000"/>
            <a:headEnd/>
            <a:tailEnd/>
          </a:ln>
          <a:effectLst/>
        </p:spPr>
      </p:pic>
      <p:pic>
        <p:nvPicPr>
          <p:cNvPr id="2" name="1B0B3807.wav">
            <a:hlinkClick r:id="" action="ppaction://media"/>
          </p:cNvPr>
          <p:cNvPicPr>
            <a:picLocks noRot="1" noChangeAspect="1"/>
          </p:cNvPicPr>
          <p:nvPr>
            <a:wavAudioFile r:embed="rId2" name="1B0B294E.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30018">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anim calcmode="lin" valueType="num">
                                      <p:cBhvr>
                                        <p:cTn id="1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1000"/>
                                        <p:tgtEl>
                                          <p:spTgt spid="3">
                                            <p:txEl>
                                              <p:pRg st="8" end="8"/>
                                            </p:txEl>
                                          </p:spTgt>
                                        </p:tgtEl>
                                      </p:cBhvr>
                                    </p:animEffect>
                                    <p:anim calcmode="lin" valueType="num">
                                      <p:cBhvr>
                                        <p:cTn id="4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fade">
                                      <p:cBhvr>
                                        <p:cTn id="46" dur="1000"/>
                                        <p:tgtEl>
                                          <p:spTgt spid="3">
                                            <p:txEl>
                                              <p:pRg st="10" end="10"/>
                                            </p:txEl>
                                          </p:spTgt>
                                        </p:tgtEl>
                                      </p:cBhvr>
                                    </p:animEffect>
                                    <p:anim calcmode="lin" valueType="num">
                                      <p:cBhvr>
                                        <p:cTn id="4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1"/>
          <p:cNvPicPr>
            <a:picLocks noChangeAspect="1"/>
          </p:cNvPicPr>
          <p:nvPr/>
        </p:nvPicPr>
        <p:blipFill>
          <a:blip r:embed="rId4" cstate="print"/>
          <a:srcRect/>
          <a:stretch>
            <a:fillRect/>
          </a:stretch>
        </p:blipFill>
        <p:spPr bwMode="auto">
          <a:xfrm>
            <a:off x="6172200" y="685800"/>
            <a:ext cx="2743200" cy="5410200"/>
          </a:xfrm>
          <a:prstGeom prst="rect">
            <a:avLst/>
          </a:prstGeom>
          <a:noFill/>
          <a:ln w="9525">
            <a:noFill/>
            <a:miter lim="800000"/>
            <a:headEnd/>
            <a:tailEnd/>
          </a:ln>
        </p:spPr>
      </p:pic>
      <p:sp>
        <p:nvSpPr>
          <p:cNvPr id="3" name="Content Placeholder 2"/>
          <p:cNvSpPr>
            <a:spLocks noGrp="1"/>
          </p:cNvSpPr>
          <p:nvPr>
            <p:ph idx="1"/>
          </p:nvPr>
        </p:nvSpPr>
        <p:spPr>
          <a:xfrm>
            <a:off x="152400" y="304800"/>
            <a:ext cx="5943600" cy="6248400"/>
          </a:xfrm>
        </p:spPr>
        <p:txBody>
          <a:bodyPr/>
          <a:lstStyle/>
          <a:p>
            <a:pPr marL="282575" indent="-282575" algn="just" eaLnBrk="1" hangingPunct="1">
              <a:spcBef>
                <a:spcPts val="0"/>
              </a:spcBef>
              <a:buFont typeface="Wingdings" pitchFamily="2" charset="2"/>
              <a:buChar char="Ø"/>
              <a:defRPr/>
            </a:pPr>
            <a:r>
              <a:rPr lang="en-US" dirty="0" smtClean="0">
                <a:ea typeface="Calibri"/>
              </a:rPr>
              <a:t>Do </a:t>
            </a:r>
            <a:r>
              <a:rPr lang="en-US" dirty="0" smtClean="0">
                <a:ea typeface="Calibri"/>
              </a:rPr>
              <a:t>veterans have any </a:t>
            </a:r>
            <a:r>
              <a:rPr lang="en-US" dirty="0" smtClean="0">
                <a:ea typeface="Calibri"/>
              </a:rPr>
              <a:t>less obligation to continue to serve that which they once served so proudly?</a:t>
            </a:r>
          </a:p>
          <a:p>
            <a:pPr marL="282575" indent="-282575" algn="just" eaLnBrk="1" hangingPunct="1">
              <a:spcBef>
                <a:spcPts val="0"/>
              </a:spcBef>
              <a:buFont typeface="Wingdings" pitchFamily="2" charset="2"/>
              <a:buChar char="Ø"/>
              <a:defRPr/>
            </a:pPr>
            <a:endParaRPr lang="en-US" sz="800" dirty="0" smtClean="0">
              <a:ea typeface="Calibri"/>
            </a:endParaRPr>
          </a:p>
          <a:p>
            <a:pPr marL="282575" indent="-282575" algn="just" eaLnBrk="1" hangingPunct="1">
              <a:spcBef>
                <a:spcPts val="0"/>
              </a:spcBef>
              <a:buFont typeface="Wingdings" pitchFamily="2" charset="2"/>
              <a:buChar char="Ø"/>
              <a:defRPr/>
            </a:pPr>
            <a:r>
              <a:rPr lang="en-US" dirty="0" smtClean="0">
                <a:ea typeface="Calibri"/>
              </a:rPr>
              <a:t>Can they find another way to serve so that their posterity will enjoy the fruits of this great nation?</a:t>
            </a:r>
          </a:p>
          <a:p>
            <a:pPr marL="282575" indent="-282575" algn="just" eaLnBrk="1" hangingPunct="1">
              <a:spcBef>
                <a:spcPts val="0"/>
              </a:spcBef>
              <a:buFont typeface="Wingdings" pitchFamily="2" charset="2"/>
              <a:buChar char="Ø"/>
              <a:defRPr/>
            </a:pPr>
            <a:endParaRPr lang="en-US" sz="800" dirty="0" smtClean="0">
              <a:ea typeface="Calibri"/>
            </a:endParaRPr>
          </a:p>
          <a:p>
            <a:pPr marL="282575" indent="-282575" algn="just" eaLnBrk="1" hangingPunct="1">
              <a:spcBef>
                <a:spcPts val="0"/>
              </a:spcBef>
              <a:buFont typeface="Wingdings" pitchFamily="2" charset="2"/>
              <a:buChar char="Ø"/>
              <a:defRPr/>
            </a:pPr>
            <a:r>
              <a:rPr lang="en-US" dirty="0" smtClean="0">
                <a:ea typeface="Calibri"/>
              </a:rPr>
              <a:t>Have we learned all we need to from our Elders?</a:t>
            </a:r>
          </a:p>
          <a:p>
            <a:pPr marL="282575" indent="-282575" algn="just" eaLnBrk="1" hangingPunct="1">
              <a:spcBef>
                <a:spcPts val="0"/>
              </a:spcBef>
              <a:buFont typeface="Wingdings" pitchFamily="2" charset="2"/>
              <a:buChar char="Ø"/>
              <a:defRPr/>
            </a:pPr>
            <a:endParaRPr lang="en-US" sz="800" dirty="0" smtClean="0">
              <a:ea typeface="Calibri"/>
            </a:endParaRPr>
          </a:p>
          <a:p>
            <a:pPr marL="282575" indent="-282575" algn="just" eaLnBrk="1" hangingPunct="1">
              <a:spcBef>
                <a:spcPts val="0"/>
              </a:spcBef>
              <a:buFont typeface="Wingdings" pitchFamily="2" charset="2"/>
              <a:buChar char="Ø"/>
              <a:defRPr/>
            </a:pPr>
            <a:r>
              <a:rPr lang="en-US" dirty="0" smtClean="0">
                <a:ea typeface="Calibri"/>
              </a:rPr>
              <a:t>Being past the age and physical condition required for military service </a:t>
            </a:r>
            <a:r>
              <a:rPr lang="en-US" dirty="0" smtClean="0">
                <a:ea typeface="Calibri"/>
              </a:rPr>
              <a:t>sh</a:t>
            </a:r>
            <a:r>
              <a:rPr lang="en-US" dirty="0" smtClean="0">
                <a:ea typeface="Calibri"/>
              </a:rPr>
              <a:t>ould </a:t>
            </a:r>
            <a:r>
              <a:rPr lang="en-US" dirty="0" smtClean="0">
                <a:ea typeface="Calibri"/>
              </a:rPr>
              <a:t>veterans serve as members of a Committee of Safety?</a:t>
            </a:r>
          </a:p>
          <a:p>
            <a:pPr marL="282575" indent="-282575" algn="just" eaLnBrk="1" hangingPunct="1">
              <a:spcBef>
                <a:spcPts val="0"/>
              </a:spcBef>
              <a:buFont typeface="Wingdings" pitchFamily="2" charset="2"/>
              <a:buChar char="Ø"/>
              <a:defRPr/>
            </a:pPr>
            <a:endParaRPr lang="en-US" sz="800" dirty="0" smtClean="0">
              <a:ea typeface="Calibri"/>
            </a:endParaRPr>
          </a:p>
          <a:p>
            <a:pPr marL="282575" indent="-282575" algn="just" eaLnBrk="1" hangingPunct="1">
              <a:spcBef>
                <a:spcPts val="0"/>
              </a:spcBef>
              <a:buFont typeface="Wingdings" pitchFamily="2" charset="2"/>
              <a:buChar char="Ø"/>
              <a:defRPr/>
            </a:pPr>
            <a:r>
              <a:rPr lang="en-US" dirty="0">
                <a:ea typeface="Calibri"/>
              </a:rPr>
              <a:t>If the country needs them, as it did George Washington, can we withhold such </a:t>
            </a:r>
            <a:r>
              <a:rPr lang="en-US" dirty="0" smtClean="0">
                <a:ea typeface="Calibri"/>
              </a:rPr>
              <a:t>service </a:t>
            </a:r>
            <a:r>
              <a:rPr lang="en-US" dirty="0">
                <a:ea typeface="Calibri"/>
              </a:rPr>
              <a:t>when the need is so great?</a:t>
            </a:r>
          </a:p>
          <a:p>
            <a:pPr eaLnBrk="1" hangingPunct="1">
              <a:defRPr/>
            </a:pPr>
            <a:endParaRPr lang="en-US" sz="2800" dirty="0"/>
          </a:p>
          <a:p>
            <a:pPr marL="0" eaLnBrk="1" hangingPunct="1">
              <a:spcBef>
                <a:spcPts val="0"/>
              </a:spcBef>
              <a:defRPr/>
            </a:pPr>
            <a:endParaRPr lang="en-US" sz="2800" dirty="0" smtClean="0">
              <a:latin typeface="Times New Roman"/>
              <a:ea typeface="Calibri"/>
            </a:endParaRPr>
          </a:p>
          <a:p>
            <a:pPr marL="0" eaLnBrk="1" hangingPunct="1">
              <a:spcBef>
                <a:spcPts val="0"/>
              </a:spcBef>
              <a:defRPr/>
            </a:pPr>
            <a:endParaRPr lang="en-US" sz="2800" dirty="0" smtClean="0">
              <a:latin typeface="Times New Roman"/>
              <a:ea typeface="Calibri"/>
            </a:endParaRPr>
          </a:p>
          <a:p>
            <a:pPr marL="0" indent="0" eaLnBrk="1" hangingPunct="1">
              <a:spcBef>
                <a:spcPts val="0"/>
              </a:spcBef>
              <a:buFontTx/>
              <a:buNone/>
              <a:defRPr/>
            </a:pPr>
            <a:endParaRPr lang="en-US" sz="2800" dirty="0" smtClean="0">
              <a:latin typeface="Times New Roman"/>
              <a:ea typeface="Calibri"/>
            </a:endParaRPr>
          </a:p>
        </p:txBody>
      </p:sp>
      <p:pic>
        <p:nvPicPr>
          <p:cNvPr id="8" name="0D4A3823.wav">
            <a:hlinkClick r:id="" action="ppaction://media"/>
          </p:cNvPr>
          <p:cNvPicPr>
            <a:picLocks noRot="1" noChangeAspect="1"/>
          </p:cNvPicPr>
          <p:nvPr>
            <a:wavAudioFile r:embed="rId2" name="0D4A1806.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37791">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1000"/>
                                        <p:tgtEl>
                                          <p:spTgt spid="3">
                                            <p:txEl>
                                              <p:pRg st="8" end="8"/>
                                            </p:txEl>
                                          </p:spTgt>
                                        </p:tgtEl>
                                      </p:cBhvr>
                                    </p:animEffect>
                                    <p:anim calcmode="lin" valueType="num">
                                      <p:cBhvr>
                                        <p:cTn id="4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1"/>
          <p:cNvPicPr>
            <a:picLocks noChangeAspect="1"/>
          </p:cNvPicPr>
          <p:nvPr/>
        </p:nvPicPr>
        <p:blipFill>
          <a:blip r:embed="rId4" cstate="print"/>
          <a:srcRect/>
          <a:stretch>
            <a:fillRect/>
          </a:stretch>
        </p:blipFill>
        <p:spPr bwMode="auto">
          <a:xfrm>
            <a:off x="914400" y="762000"/>
            <a:ext cx="7315200" cy="5410200"/>
          </a:xfrm>
          <a:prstGeom prst="rect">
            <a:avLst/>
          </a:prstGeom>
          <a:noFill/>
          <a:ln w="9525">
            <a:noFill/>
            <a:miter lim="800000"/>
            <a:headEnd/>
            <a:tailEnd/>
          </a:ln>
        </p:spPr>
      </p:pic>
      <p:pic>
        <p:nvPicPr>
          <p:cNvPr id="2" name="10E13838.wav">
            <a:hlinkClick r:id="" action="ppaction://media"/>
          </p:cNvPr>
          <p:cNvPicPr>
            <a:picLocks noRot="1" noChangeAspect="1"/>
          </p:cNvPicPr>
          <p:nvPr>
            <a:wavAudioFile r:embed="rId2" name="10E102A9.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
        <p:nvSpPr>
          <p:cNvPr id="3" name="Content Placeholder 2"/>
          <p:cNvSpPr>
            <a:spLocks noGrp="1"/>
          </p:cNvSpPr>
          <p:nvPr>
            <p:ph idx="1"/>
          </p:nvPr>
        </p:nvSpPr>
        <p:spPr>
          <a:xfrm>
            <a:off x="381000" y="381000"/>
            <a:ext cx="8382000" cy="6096000"/>
          </a:xfrm>
        </p:spPr>
        <p:txBody>
          <a:bodyPr/>
          <a:lstStyle/>
          <a:p>
            <a:pPr marL="0" algn="ctr" eaLnBrk="1" hangingPunct="1">
              <a:spcBef>
                <a:spcPts val="0"/>
              </a:spcBef>
              <a:buNone/>
              <a:defRPr/>
            </a:pPr>
            <a:r>
              <a:rPr lang="en-US" sz="4400" dirty="0" smtClean="0">
                <a:ea typeface="Calibri"/>
              </a:rPr>
              <a:t>Their service, then, </a:t>
            </a:r>
            <a:r>
              <a:rPr lang="en-US" sz="4400" dirty="0" smtClean="0">
                <a:ea typeface="Calibri"/>
              </a:rPr>
              <a:t/>
            </a:r>
            <a:br>
              <a:rPr lang="en-US" sz="4400" dirty="0" smtClean="0">
                <a:ea typeface="Calibri"/>
              </a:rPr>
            </a:br>
            <a:r>
              <a:rPr lang="en-US" sz="4400" dirty="0" smtClean="0">
                <a:ea typeface="Calibri"/>
              </a:rPr>
              <a:t>was </a:t>
            </a:r>
            <a:r>
              <a:rPr lang="en-US" sz="4400" dirty="0" smtClean="0">
                <a:ea typeface="Calibri"/>
              </a:rPr>
              <a:t>for </a:t>
            </a:r>
            <a:r>
              <a:rPr lang="en-US" sz="4400" dirty="0" smtClean="0">
                <a:ea typeface="Calibri"/>
              </a:rPr>
              <a:t>our</a:t>
            </a:r>
            <a:r>
              <a:rPr lang="en-US" sz="4400" dirty="0" smtClean="0">
                <a:ea typeface="Calibri"/>
              </a:rPr>
              <a:t> </a:t>
            </a:r>
            <a:r>
              <a:rPr lang="en-US" sz="4400" dirty="0" smtClean="0">
                <a:ea typeface="Calibri"/>
              </a:rPr>
              <a:t>now</a:t>
            </a:r>
          </a:p>
          <a:p>
            <a:pPr marL="0" algn="ctr" eaLnBrk="1" hangingPunct="1">
              <a:spcBef>
                <a:spcPts val="0"/>
              </a:spcBef>
              <a:defRPr/>
            </a:pPr>
            <a:endParaRPr lang="en-US" sz="4400" dirty="0" smtClean="0">
              <a:ea typeface="Calibri"/>
            </a:endParaRPr>
          </a:p>
          <a:p>
            <a:pPr marL="0" algn="ctr" eaLnBrk="1" hangingPunct="1">
              <a:spcBef>
                <a:spcPts val="0"/>
              </a:spcBef>
              <a:buNone/>
              <a:defRPr/>
            </a:pPr>
            <a:r>
              <a:rPr lang="en-US" sz="4400" dirty="0" smtClean="0">
                <a:ea typeface="Calibri"/>
              </a:rPr>
              <a:t>Our service now </a:t>
            </a:r>
            <a:r>
              <a:rPr lang="en-US" sz="4400" dirty="0" smtClean="0">
                <a:ea typeface="Calibri"/>
              </a:rPr>
              <a:t/>
            </a:r>
            <a:br>
              <a:rPr lang="en-US" sz="4400" dirty="0" smtClean="0">
                <a:ea typeface="Calibri"/>
              </a:rPr>
            </a:br>
            <a:r>
              <a:rPr lang="en-US" sz="4400" dirty="0" smtClean="0">
                <a:ea typeface="Calibri"/>
              </a:rPr>
              <a:t>is </a:t>
            </a:r>
            <a:r>
              <a:rPr lang="en-US" sz="4400" dirty="0" smtClean="0">
                <a:ea typeface="Calibri"/>
              </a:rPr>
              <a:t>for those who are to follow</a:t>
            </a:r>
          </a:p>
          <a:p>
            <a:pPr marL="0" algn="ctr" eaLnBrk="1" hangingPunct="1">
              <a:spcBef>
                <a:spcPts val="0"/>
              </a:spcBef>
              <a:defRPr/>
            </a:pPr>
            <a:endParaRPr lang="en-US" sz="4400" dirty="0" smtClean="0">
              <a:ea typeface="Calibri"/>
            </a:endParaRPr>
          </a:p>
          <a:p>
            <a:pPr marL="0" algn="ctr" eaLnBrk="1" hangingPunct="1">
              <a:spcBef>
                <a:spcPts val="0"/>
              </a:spcBef>
              <a:buNone/>
              <a:defRPr/>
            </a:pPr>
            <a:r>
              <a:rPr lang="en-US" sz="4400" dirty="0" smtClean="0">
                <a:ea typeface="Calibri"/>
              </a:rPr>
              <a:t>Join a Committee of </a:t>
            </a:r>
            <a:r>
              <a:rPr lang="en-US" sz="4400" dirty="0" smtClean="0">
                <a:ea typeface="Calibri"/>
              </a:rPr>
              <a:t>Safety</a:t>
            </a:r>
            <a:br>
              <a:rPr lang="en-US" sz="4400" dirty="0" smtClean="0">
                <a:ea typeface="Calibri"/>
              </a:rPr>
            </a:br>
            <a:r>
              <a:rPr lang="en-US" sz="4400" dirty="0" smtClean="0">
                <a:ea typeface="Calibri"/>
              </a:rPr>
              <a:t>Your </a:t>
            </a:r>
            <a:r>
              <a:rPr lang="en-US" sz="4400" dirty="0" smtClean="0">
                <a:ea typeface="Calibri"/>
              </a:rPr>
              <a:t>service and </a:t>
            </a:r>
            <a:r>
              <a:rPr lang="en-US" sz="4400" dirty="0" smtClean="0">
                <a:ea typeface="Calibri"/>
              </a:rPr>
              <a:t>experience</a:t>
            </a:r>
            <a:br>
              <a:rPr lang="en-US" sz="4400" dirty="0" smtClean="0">
                <a:ea typeface="Calibri"/>
              </a:rPr>
            </a:br>
            <a:r>
              <a:rPr lang="en-US" sz="4400" dirty="0" smtClean="0">
                <a:ea typeface="Calibri"/>
              </a:rPr>
              <a:t>IS NEEDED</a:t>
            </a:r>
            <a:endParaRPr lang="en-US" sz="4400" dirty="0" smtClean="0">
              <a:ea typeface="Calibri"/>
            </a:endParaRPr>
          </a:p>
          <a:p>
            <a:pPr eaLnBrk="1" hangingPunct="1">
              <a:defRPr/>
            </a:pPr>
            <a:endParaRPr lang="en-US" sz="2800" dirty="0"/>
          </a:p>
        </p:txBody>
      </p:sp>
    </p:spTree>
    <p:custDataLst>
      <p:tags r:id="rId1"/>
    </p:custDataLst>
  </p:cSld>
  <p:clrMapOvr>
    <a:masterClrMapping/>
  </p:clrMapOvr>
  <p:transition advTm="15288">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p:cTn id="1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3">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p:cTn id="2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28125" cy="1143000"/>
          </a:xfrm>
        </p:spPr>
        <p:txBody>
          <a:bodyPr/>
          <a:lstStyle/>
          <a:p>
            <a:pPr algn="ctr"/>
            <a:r>
              <a:rPr lang="en-US" sz="5400" dirty="0" smtClean="0"/>
              <a:t>Some things Never Change</a:t>
            </a:r>
          </a:p>
        </p:txBody>
      </p:sp>
      <p:sp>
        <p:nvSpPr>
          <p:cNvPr id="3" name="Content Placeholder 2"/>
          <p:cNvSpPr>
            <a:spLocks noGrp="1"/>
          </p:cNvSpPr>
          <p:nvPr>
            <p:ph idx="1"/>
          </p:nvPr>
        </p:nvSpPr>
        <p:spPr>
          <a:xfrm>
            <a:off x="2743200" y="1524000"/>
            <a:ext cx="6173787" cy="4572000"/>
          </a:xfrm>
        </p:spPr>
        <p:txBody>
          <a:bodyPr/>
          <a:lstStyle/>
          <a:p>
            <a:pPr marL="53975" indent="0" algn="just">
              <a:buNone/>
            </a:pPr>
            <a:r>
              <a:rPr lang="en-US" sz="3600" dirty="0" smtClean="0"/>
              <a:t>It is appropriate to end this presentation by revisiting the Founding era to show that, while times and technology may have changed over the last 250 years, </a:t>
            </a:r>
            <a:r>
              <a:rPr lang="en-US" sz="3600" u="sng" dirty="0" smtClean="0"/>
              <a:t>the responsibility of government to the people has not</a:t>
            </a:r>
            <a:endParaRPr lang="en-US" sz="3600" u="sng" dirty="0" smtClean="0"/>
          </a:p>
        </p:txBody>
      </p:sp>
      <p:pic>
        <p:nvPicPr>
          <p:cNvPr id="6" name="E85A3838.wav">
            <a:hlinkClick r:id="" action="ppaction://media"/>
          </p:cNvPr>
          <p:cNvPicPr>
            <a:picLocks noRot="1" noChangeAspect="1"/>
          </p:cNvPicPr>
          <p:nvPr>
            <a:wavAudioFile r:embed="rId2" name="E85A86C7.wav"/>
          </p:nvPr>
        </p:nvPicPr>
        <p:blipFill>
          <a:blip r:embed="rId4" cstate="print"/>
          <a:srcRect/>
          <a:stretch>
            <a:fillRect/>
          </a:stretch>
        </p:blipFill>
        <p:spPr bwMode="auto">
          <a:xfrm>
            <a:off x="8382000" y="6096000"/>
            <a:ext cx="609600" cy="609600"/>
          </a:xfrm>
          <a:prstGeom prst="rect">
            <a:avLst/>
          </a:prstGeom>
          <a:noFill/>
          <a:ln w="9525">
            <a:noFill/>
            <a:miter lim="800000"/>
            <a:headEnd/>
            <a:tailEnd/>
          </a:ln>
        </p:spPr>
      </p:pic>
      <p:pic>
        <p:nvPicPr>
          <p:cNvPr id="5122" name="Picture 2" descr="http://funny-cartoon-babies.clipartonline.net/_/rsrc/1410802979352/funny-baby-clip-art-page-2/Funny_School_Children-15.png?height=320&amp;width=320"/>
          <p:cNvPicPr>
            <a:picLocks noChangeAspect="1" noChangeArrowheads="1"/>
          </p:cNvPicPr>
          <p:nvPr/>
        </p:nvPicPr>
        <p:blipFill>
          <a:blip r:embed="rId5" cstate="print"/>
          <a:srcRect/>
          <a:stretch>
            <a:fillRect/>
          </a:stretch>
        </p:blipFill>
        <p:spPr bwMode="auto">
          <a:xfrm>
            <a:off x="152400" y="1676400"/>
            <a:ext cx="2590800" cy="4038600"/>
          </a:xfrm>
          <a:prstGeom prst="rect">
            <a:avLst/>
          </a:prstGeom>
          <a:noFill/>
        </p:spPr>
      </p:pic>
    </p:spTree>
    <p:custDataLst>
      <p:tags r:id="rId1"/>
    </p:custDataLst>
  </p:cSld>
  <p:clrMapOvr>
    <a:masterClrMapping/>
  </p:clrMapOvr>
  <p:transition advTm="18448">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Placeholder 4"/>
          <p:cNvPicPr>
            <a:picLocks noGrp="1" noChangeAspect="1"/>
          </p:cNvPicPr>
          <p:nvPr>
            <p:ph type="pic" idx="1"/>
          </p:nvPr>
        </p:nvPicPr>
        <p:blipFill>
          <a:blip r:embed="rId4" cstate="print"/>
          <a:srcRect/>
          <a:stretch>
            <a:fillRect/>
          </a:stretch>
        </p:blipFill>
        <p:spPr>
          <a:xfrm>
            <a:off x="3124200" y="152400"/>
            <a:ext cx="2895600" cy="3325182"/>
          </a:xfrm>
        </p:spPr>
      </p:pic>
      <p:sp>
        <p:nvSpPr>
          <p:cNvPr id="4" name="Text Placeholder 3"/>
          <p:cNvSpPr>
            <a:spLocks noGrp="1"/>
          </p:cNvSpPr>
          <p:nvPr>
            <p:ph type="body" sz="half" idx="2"/>
          </p:nvPr>
        </p:nvSpPr>
        <p:spPr>
          <a:xfrm>
            <a:off x="1447800" y="3505200"/>
            <a:ext cx="6248400" cy="2176463"/>
          </a:xfrm>
        </p:spPr>
        <p:txBody>
          <a:bodyPr/>
          <a:lstStyle/>
          <a:p>
            <a:r>
              <a:rPr lang="en-US" sz="2800" dirty="0" smtClean="0"/>
              <a:t>“If </a:t>
            </a:r>
            <a:r>
              <a:rPr lang="en-US" sz="2800" dirty="0" smtClean="0"/>
              <a:t>ever a time should come when vain and aspiring men shall possess the highest seats in </a:t>
            </a:r>
            <a:r>
              <a:rPr lang="en-US" sz="2800" dirty="0" smtClean="0"/>
              <a:t>government</a:t>
            </a:r>
            <a:r>
              <a:rPr lang="en-US" sz="2800" dirty="0" smtClean="0"/>
              <a:t>, our country will be in need of its experienced patriots to prevent its </a:t>
            </a:r>
            <a:r>
              <a:rPr lang="en-US" sz="2800" dirty="0" smtClean="0"/>
              <a:t>ruin.”</a:t>
            </a:r>
            <a:endParaRPr lang="en-US" sz="2800" dirty="0" smtClean="0"/>
          </a:p>
          <a:p>
            <a:pPr algn="r"/>
            <a:r>
              <a:rPr lang="en-US" sz="2800" dirty="0" smtClean="0"/>
              <a:t>Samuel </a:t>
            </a:r>
            <a:r>
              <a:rPr lang="en-US" sz="2800" dirty="0" smtClean="0"/>
              <a:t>Adams</a:t>
            </a:r>
          </a:p>
        </p:txBody>
      </p:sp>
      <p:pic>
        <p:nvPicPr>
          <p:cNvPr id="10" name="992A3854.wav">
            <a:hlinkClick r:id="" action="ppaction://media"/>
          </p:cNvPr>
          <p:cNvPicPr>
            <a:picLocks noRot="1" noChangeAspect="1"/>
          </p:cNvPicPr>
          <p:nvPr>
            <a:wavAudioFile r:embed="rId2" name="992A961A.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17856">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Content Placeholder 3"/>
          <p:cNvPicPr>
            <a:picLocks noGrp="1" noChangeAspect="1"/>
          </p:cNvPicPr>
          <p:nvPr>
            <p:ph idx="1"/>
          </p:nvPr>
        </p:nvPicPr>
        <p:blipFill>
          <a:blip r:embed="rId2" cstate="print"/>
          <a:srcRect/>
          <a:stretch>
            <a:fillRect/>
          </a:stretch>
        </p:blipFill>
        <p:spPr>
          <a:xfrm>
            <a:off x="-6350" y="-228600"/>
            <a:ext cx="9144000" cy="7086600"/>
          </a:xfrm>
        </p:spPr>
      </p:pic>
      <p:sp>
        <p:nvSpPr>
          <p:cNvPr id="3" name="TextBox 2"/>
          <p:cNvSpPr txBox="1"/>
          <p:nvPr/>
        </p:nvSpPr>
        <p:spPr>
          <a:xfrm>
            <a:off x="6781800" y="5334000"/>
            <a:ext cx="1905000" cy="584775"/>
          </a:xfrm>
          <a:prstGeom prst="rect">
            <a:avLst/>
          </a:prstGeom>
          <a:noFill/>
        </p:spPr>
        <p:txBody>
          <a:bodyPr wrap="square" rtlCol="0">
            <a:spAutoFit/>
          </a:bodyPr>
          <a:lstStyle/>
          <a:p>
            <a:pPr algn="just"/>
            <a:r>
              <a:rPr lang="en-US" sz="3200" dirty="0" smtClean="0">
                <a:solidFill>
                  <a:schemeClr val="bg2"/>
                </a:solidFill>
                <a:latin typeface="+mn-lt"/>
              </a:rPr>
              <a:t>SAMPLE</a:t>
            </a:r>
            <a:endParaRPr lang="en-US" sz="3200" dirty="0">
              <a:solidFill>
                <a:schemeClr val="bg2"/>
              </a:solidFill>
              <a:latin typeface="+mn-lt"/>
            </a:endParaRPr>
          </a:p>
        </p:txBody>
      </p:sp>
    </p:spTree>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6" descr="http://www.committee.org/images/LibTreew.gif"/>
          <p:cNvPicPr>
            <a:picLocks noChangeAspect="1" noChangeArrowheads="1"/>
          </p:cNvPicPr>
          <p:nvPr/>
        </p:nvPicPr>
        <p:blipFill>
          <a:blip r:embed="rId3" cstate="print"/>
          <a:srcRect/>
          <a:stretch>
            <a:fillRect/>
          </a:stretch>
        </p:blipFill>
        <p:spPr bwMode="auto">
          <a:xfrm>
            <a:off x="3619500" y="609600"/>
            <a:ext cx="1905000" cy="1981200"/>
          </a:xfrm>
          <a:prstGeom prst="rect">
            <a:avLst/>
          </a:prstGeom>
          <a:noFill/>
          <a:ln w="9525">
            <a:noFill/>
            <a:miter lim="800000"/>
            <a:headEnd/>
            <a:tailEnd/>
          </a:ln>
        </p:spPr>
      </p:pic>
      <p:pic>
        <p:nvPicPr>
          <p:cNvPr id="52226" name="Picture 2"/>
          <p:cNvPicPr>
            <a:picLocks noChangeAspect="1" noChangeArrowheads="1" noCrop="1"/>
          </p:cNvPicPr>
          <p:nvPr/>
        </p:nvPicPr>
        <p:blipFill>
          <a:blip r:embed="rId4" cstate="print"/>
          <a:srcRect/>
          <a:stretch>
            <a:fillRect/>
          </a:stretch>
        </p:blipFill>
        <p:spPr bwMode="auto">
          <a:xfrm>
            <a:off x="838200" y="1066800"/>
            <a:ext cx="1905000" cy="1143000"/>
          </a:xfrm>
          <a:prstGeom prst="rect">
            <a:avLst/>
          </a:prstGeom>
          <a:noFill/>
          <a:ln w="9525">
            <a:noFill/>
            <a:miter lim="800000"/>
            <a:headEnd/>
            <a:tailEnd/>
          </a:ln>
        </p:spPr>
      </p:pic>
      <p:pic>
        <p:nvPicPr>
          <p:cNvPr id="52227" name="Picture 4"/>
          <p:cNvPicPr>
            <a:picLocks noChangeAspect="1" noChangeArrowheads="1" noCrop="1"/>
          </p:cNvPicPr>
          <p:nvPr/>
        </p:nvPicPr>
        <p:blipFill>
          <a:blip r:embed="rId5" cstate="print"/>
          <a:srcRect/>
          <a:stretch>
            <a:fillRect/>
          </a:stretch>
        </p:blipFill>
        <p:spPr bwMode="auto">
          <a:xfrm>
            <a:off x="6400800" y="1066800"/>
            <a:ext cx="1905000" cy="1143000"/>
          </a:xfrm>
          <a:prstGeom prst="rect">
            <a:avLst/>
          </a:prstGeom>
          <a:noFill/>
          <a:ln w="9525">
            <a:noFill/>
            <a:miter lim="800000"/>
            <a:headEnd/>
            <a:tailEnd/>
          </a:ln>
        </p:spPr>
      </p:pic>
      <p:sp>
        <p:nvSpPr>
          <p:cNvPr id="52229" name="Rectangle 2"/>
          <p:cNvSpPr>
            <a:spLocks noChangeArrowheads="1"/>
          </p:cNvSpPr>
          <p:nvPr/>
        </p:nvSpPr>
        <p:spPr bwMode="auto">
          <a:xfrm>
            <a:off x="2971800" y="152400"/>
            <a:ext cx="3048000" cy="553998"/>
          </a:xfrm>
          <a:prstGeom prst="rect">
            <a:avLst/>
          </a:prstGeom>
          <a:noFill/>
          <a:ln w="9525">
            <a:noFill/>
            <a:miter lim="800000"/>
            <a:headEnd/>
            <a:tailEnd/>
          </a:ln>
        </p:spPr>
        <p:txBody>
          <a:bodyPr wrap="square">
            <a:spAutoFit/>
          </a:bodyPr>
          <a:lstStyle/>
          <a:p>
            <a:pPr algn="ctr"/>
            <a:r>
              <a:rPr lang="en-US" sz="2000" b="1" dirty="0">
                <a:solidFill>
                  <a:srgbClr val="000000"/>
                </a:solidFill>
                <a:latin typeface="Baskerville Old Face" pitchFamily="18" charset="0"/>
              </a:rPr>
              <a:t>The Boston Liberty Tree</a:t>
            </a:r>
            <a:r>
              <a:rPr lang="en-US" sz="1000" b="1" dirty="0">
                <a:solidFill>
                  <a:srgbClr val="000000"/>
                </a:solidFill>
                <a:latin typeface="Baskerville Old Face" pitchFamily="18" charset="0"/>
              </a:rPr>
              <a:t/>
            </a:r>
            <a:br>
              <a:rPr lang="en-US" sz="1000" b="1" dirty="0">
                <a:solidFill>
                  <a:srgbClr val="000000"/>
                </a:solidFill>
                <a:latin typeface="Baskerville Old Face" pitchFamily="18" charset="0"/>
              </a:rPr>
            </a:br>
            <a:endParaRPr lang="en-US" sz="1000" dirty="0">
              <a:solidFill>
                <a:srgbClr val="000000"/>
              </a:solidFill>
              <a:latin typeface="Baskerville Old Face" pitchFamily="18" charset="0"/>
            </a:endParaRPr>
          </a:p>
        </p:txBody>
      </p:sp>
      <p:pic>
        <p:nvPicPr>
          <p:cNvPr id="52231" name="Picture 10" descr="http://www.committee.org/images/ImageW.gif"/>
          <p:cNvPicPr>
            <a:picLocks noChangeAspect="1" noChangeArrowheads="1"/>
          </p:cNvPicPr>
          <p:nvPr/>
        </p:nvPicPr>
        <p:blipFill>
          <a:blip r:embed="rId6" cstate="print"/>
          <a:srcRect/>
          <a:stretch>
            <a:fillRect/>
          </a:stretch>
        </p:blipFill>
        <p:spPr bwMode="auto">
          <a:xfrm>
            <a:off x="-704850" y="-822325"/>
            <a:ext cx="657225" cy="571500"/>
          </a:xfrm>
          <a:prstGeom prst="rect">
            <a:avLst/>
          </a:prstGeom>
          <a:noFill/>
          <a:ln w="9525">
            <a:noFill/>
            <a:miter lim="800000"/>
            <a:headEnd/>
            <a:tailEnd/>
          </a:ln>
        </p:spPr>
      </p:pic>
      <p:pic>
        <p:nvPicPr>
          <p:cNvPr id="3" name="28403869.wav">
            <a:hlinkClick r:id="" action="ppaction://media"/>
          </p:cNvPr>
          <p:cNvPicPr>
            <a:picLocks noRot="1" noChangeAspect="1"/>
          </p:cNvPicPr>
          <p:nvPr>
            <a:wavAudioFile r:embed="rId1" name="28402EFD.wav"/>
          </p:nvPr>
        </p:nvPicPr>
        <p:blipFill>
          <a:blip r:embed="rId7" cstate="print"/>
          <a:srcRect/>
          <a:stretch>
            <a:fillRect/>
          </a:stretch>
        </p:blipFill>
        <p:spPr bwMode="auto">
          <a:xfrm>
            <a:off x="8382000" y="6096000"/>
            <a:ext cx="609600" cy="609600"/>
          </a:xfrm>
          <a:prstGeom prst="rect">
            <a:avLst/>
          </a:prstGeom>
          <a:noFill/>
          <a:ln w="9525">
            <a:noFill/>
            <a:miter lim="800000"/>
            <a:headEnd/>
            <a:tailEnd/>
          </a:ln>
        </p:spPr>
      </p:pic>
      <p:sp>
        <p:nvSpPr>
          <p:cNvPr id="52230" name="Rectangle 9"/>
          <p:cNvSpPr>
            <a:spLocks noChangeArrowheads="1"/>
          </p:cNvSpPr>
          <p:nvPr/>
        </p:nvSpPr>
        <p:spPr bwMode="auto">
          <a:xfrm>
            <a:off x="495300" y="2518350"/>
            <a:ext cx="8153400" cy="4339650"/>
          </a:xfrm>
          <a:prstGeom prst="rect">
            <a:avLst/>
          </a:prstGeom>
          <a:noFill/>
          <a:ln w="9525">
            <a:noFill/>
            <a:miter lim="800000"/>
            <a:headEnd/>
            <a:tailEnd/>
          </a:ln>
          <a:effectLst/>
        </p:spPr>
        <p:txBody>
          <a:bodyPr wrap="square" anchor="ctr">
            <a:spAutoFit/>
          </a:bodyPr>
          <a:lstStyle/>
          <a:p>
            <a:pPr algn="ctr"/>
            <a:r>
              <a:rPr lang="en-US" sz="1200" b="1" i="1" dirty="0">
                <a:solidFill>
                  <a:srgbClr val="000000"/>
                </a:solidFill>
                <a:latin typeface="Times New Roman" pitchFamily="18" charset="0"/>
                <a:cs typeface="Times New Roman" pitchFamily="18" charset="0"/>
              </a:rPr>
              <a:t>In Provincial Congress,</a:t>
            </a:r>
            <a:r>
              <a:rPr lang="en-US" sz="1200" dirty="0">
                <a:solidFill>
                  <a:srgbClr val="000000"/>
                </a:solidFill>
                <a:latin typeface="Arial" pitchFamily="34" charset="0"/>
              </a:rPr>
              <a:t> </a:t>
            </a:r>
          </a:p>
          <a:p>
            <a:pPr algn="ctr" eaLnBrk="0" hangingPunct="0"/>
            <a:r>
              <a:rPr lang="en-US" sz="1200" b="1" dirty="0">
                <a:solidFill>
                  <a:srgbClr val="000000"/>
                </a:solidFill>
                <a:latin typeface="Times New Roman" pitchFamily="18" charset="0"/>
                <a:cs typeface="Times New Roman" pitchFamily="18" charset="0"/>
              </a:rPr>
              <a:t>Concord, </a:t>
            </a:r>
            <a:r>
              <a:rPr lang="en-US" sz="1200" b="1" i="1" dirty="0">
                <a:solidFill>
                  <a:srgbClr val="000000"/>
                </a:solidFill>
                <a:latin typeface="Times New Roman" pitchFamily="18" charset="0"/>
                <a:cs typeface="Times New Roman" pitchFamily="18" charset="0"/>
              </a:rPr>
              <a:t>April</a:t>
            </a:r>
            <a:r>
              <a:rPr lang="en-US" sz="1200" b="1" dirty="0">
                <a:solidFill>
                  <a:srgbClr val="000000"/>
                </a:solidFill>
                <a:latin typeface="Times New Roman" pitchFamily="18" charset="0"/>
                <a:cs typeface="Times New Roman" pitchFamily="18" charset="0"/>
              </a:rPr>
              <a:t> 12, 1775.</a:t>
            </a:r>
            <a:r>
              <a:rPr lang="en-US" sz="1200" dirty="0">
                <a:solidFill>
                  <a:srgbClr val="000000"/>
                </a:solidFill>
                <a:latin typeface="Arial" pitchFamily="34" charset="0"/>
              </a:rPr>
              <a:t> </a:t>
            </a:r>
          </a:p>
          <a:p>
            <a:pPr algn="just" eaLnBrk="0" hangingPunct="0"/>
            <a:r>
              <a:rPr lang="en-US" sz="1200" b="1" i="1" dirty="0">
                <a:solidFill>
                  <a:srgbClr val="000000"/>
                </a:solidFill>
                <a:latin typeface="Times New Roman" pitchFamily="18" charset="0"/>
                <a:cs typeface="Times New Roman" pitchFamily="18" charset="0"/>
              </a:rPr>
              <a:t>   </a:t>
            </a:r>
            <a:r>
              <a:rPr lang="en-US" sz="1200" b="1" i="1" dirty="0" smtClean="0">
                <a:solidFill>
                  <a:srgbClr val="000000"/>
                </a:solidFill>
                <a:latin typeface="Times New Roman" pitchFamily="18" charset="0"/>
                <a:cs typeface="Times New Roman" pitchFamily="18" charset="0"/>
              </a:rPr>
              <a:t>WHEREAS </a:t>
            </a:r>
            <a:r>
              <a:rPr lang="en-US" sz="1200" b="1" i="1" dirty="0">
                <a:solidFill>
                  <a:srgbClr val="000000"/>
                </a:solidFill>
                <a:latin typeface="Times New Roman" pitchFamily="18" charset="0"/>
                <a:cs typeface="Times New Roman" pitchFamily="18" charset="0"/>
              </a:rPr>
              <a:t>the Preservation of our Country from Slavery, depends under God, on an effectual Execution of the Continental and Provincial Measures for that Purpose:</a:t>
            </a:r>
            <a:r>
              <a:rPr lang="en-US" sz="1200" dirty="0">
                <a:solidFill>
                  <a:srgbClr val="000000"/>
                </a:solidFill>
                <a:latin typeface="Arial" pitchFamily="34" charset="0"/>
              </a:rPr>
              <a:t> </a:t>
            </a:r>
            <a:endParaRPr lang="en-US" sz="1200" b="1" i="1" dirty="0">
              <a:solidFill>
                <a:srgbClr val="000000"/>
              </a:solidFill>
              <a:latin typeface="Times New Roman" pitchFamily="18" charset="0"/>
              <a:cs typeface="Times New Roman" pitchFamily="18" charset="0"/>
            </a:endParaRPr>
          </a:p>
          <a:p>
            <a:pPr algn="just" eaLnBrk="0" hangingPunct="0"/>
            <a:r>
              <a:rPr lang="en-US" sz="1200" b="1" i="1" dirty="0">
                <a:solidFill>
                  <a:srgbClr val="000000"/>
                </a:solidFill>
                <a:latin typeface="Times New Roman" pitchFamily="18" charset="0"/>
                <a:cs typeface="Times New Roman" pitchFamily="18" charset="0"/>
              </a:rPr>
              <a:t>RESOLVED</a:t>
            </a:r>
            <a:r>
              <a:rPr lang="en-US" sz="1200" b="1" dirty="0">
                <a:solidFill>
                  <a:srgbClr val="000000"/>
                </a:solidFill>
                <a:latin typeface="Times New Roman" pitchFamily="18" charset="0"/>
                <a:cs typeface="Times New Roman" pitchFamily="18" charset="0"/>
              </a:rPr>
              <a:t>, That there be now appointed for each County in this Colony, a Committee consisting of Five Persons, any Three of whom to be a Quorum, whose Business it shall be, to receive from the Committees of Correspondence in their respective Counties, a State of the Conduct of the Towns and Districts, with Respect to their having executed the Continental and Provincial Plans as aforesaid ; and it shall be the Duty of said Committees to meet on the first Wednesdays of </a:t>
            </a:r>
            <a:r>
              <a:rPr lang="en-US" sz="1200" b="1" i="1" dirty="0">
                <a:solidFill>
                  <a:srgbClr val="000000"/>
                </a:solidFill>
                <a:latin typeface="Times New Roman" pitchFamily="18" charset="0"/>
                <a:cs typeface="Times New Roman" pitchFamily="18" charset="0"/>
              </a:rPr>
              <a:t>May</a:t>
            </a:r>
            <a:r>
              <a:rPr lang="en-US" sz="1200" b="1" dirty="0">
                <a:solidFill>
                  <a:srgbClr val="000000"/>
                </a:solidFill>
                <a:latin typeface="Times New Roman" pitchFamily="18" charset="0"/>
                <a:cs typeface="Times New Roman" pitchFamily="18" charset="0"/>
              </a:rPr>
              <a:t>, </a:t>
            </a:r>
            <a:r>
              <a:rPr lang="en-US" sz="1200" b="1" i="1" dirty="0">
                <a:solidFill>
                  <a:srgbClr val="000000"/>
                </a:solidFill>
                <a:latin typeface="Times New Roman" pitchFamily="18" charset="0"/>
                <a:cs typeface="Times New Roman" pitchFamily="18" charset="0"/>
              </a:rPr>
              <a:t>July</a:t>
            </a:r>
            <a:r>
              <a:rPr lang="en-US" sz="1200" b="1" dirty="0">
                <a:solidFill>
                  <a:srgbClr val="000000"/>
                </a:solidFill>
                <a:latin typeface="Times New Roman" pitchFamily="18" charset="0"/>
                <a:cs typeface="Times New Roman" pitchFamily="18" charset="0"/>
              </a:rPr>
              <a:t>, </a:t>
            </a:r>
            <a:r>
              <a:rPr lang="en-US" sz="1200" b="1" i="1" dirty="0">
                <a:solidFill>
                  <a:srgbClr val="000000"/>
                </a:solidFill>
                <a:latin typeface="Times New Roman" pitchFamily="18" charset="0"/>
                <a:cs typeface="Times New Roman" pitchFamily="18" charset="0"/>
              </a:rPr>
              <a:t>September</a:t>
            </a:r>
            <a:r>
              <a:rPr lang="en-US" sz="1200" b="1" dirty="0">
                <a:solidFill>
                  <a:srgbClr val="000000"/>
                </a:solidFill>
                <a:latin typeface="Times New Roman" pitchFamily="18" charset="0"/>
                <a:cs typeface="Times New Roman" pitchFamily="18" charset="0"/>
              </a:rPr>
              <a:t>, </a:t>
            </a:r>
            <a:r>
              <a:rPr lang="en-US" sz="1200" b="1" i="1" dirty="0">
                <a:solidFill>
                  <a:srgbClr val="000000"/>
                </a:solidFill>
                <a:latin typeface="Times New Roman" pitchFamily="18" charset="0"/>
                <a:cs typeface="Times New Roman" pitchFamily="18" charset="0"/>
              </a:rPr>
              <a:t>November</a:t>
            </a:r>
            <a:r>
              <a:rPr lang="en-US" sz="1200" b="1" dirty="0">
                <a:solidFill>
                  <a:srgbClr val="000000"/>
                </a:solidFill>
                <a:latin typeface="Times New Roman" pitchFamily="18" charset="0"/>
                <a:cs typeface="Times New Roman" pitchFamily="18" charset="0"/>
              </a:rPr>
              <a:t>, </a:t>
            </a:r>
            <a:r>
              <a:rPr lang="en-US" sz="1200" b="1" i="1" dirty="0">
                <a:solidFill>
                  <a:srgbClr val="000000"/>
                </a:solidFill>
                <a:latin typeface="Times New Roman" pitchFamily="18" charset="0"/>
                <a:cs typeface="Times New Roman" pitchFamily="18" charset="0"/>
              </a:rPr>
              <a:t>January</a:t>
            </a:r>
            <a:r>
              <a:rPr lang="en-US" sz="1200" b="1" dirty="0">
                <a:solidFill>
                  <a:srgbClr val="000000"/>
                </a:solidFill>
                <a:latin typeface="Times New Roman" pitchFamily="18" charset="0"/>
                <a:cs typeface="Times New Roman" pitchFamily="18" charset="0"/>
              </a:rPr>
              <a:t> and </a:t>
            </a:r>
            <a:r>
              <a:rPr lang="en-US" sz="1200" b="1" i="1" dirty="0">
                <a:solidFill>
                  <a:srgbClr val="000000"/>
                </a:solidFill>
                <a:latin typeface="Times New Roman" pitchFamily="18" charset="0"/>
                <a:cs typeface="Times New Roman" pitchFamily="18" charset="0"/>
              </a:rPr>
              <a:t>March</a:t>
            </a:r>
            <a:r>
              <a:rPr lang="en-US" sz="1200" b="1" dirty="0">
                <a:solidFill>
                  <a:srgbClr val="000000"/>
                </a:solidFill>
                <a:latin typeface="Times New Roman" pitchFamily="18" charset="0"/>
                <a:cs typeface="Times New Roman" pitchFamily="18" charset="0"/>
              </a:rPr>
              <a:t>, and prepare a Report of the same, to be laid before the Congress at it's then next Session, that any Neglect of such Towns and Districts in executing such Plans, may be speedily and effectually remedied.</a:t>
            </a:r>
            <a:r>
              <a:rPr lang="en-US" sz="1200" i="1" dirty="0">
                <a:solidFill>
                  <a:srgbClr val="000000"/>
                </a:solidFill>
                <a:latin typeface="Arial" pitchFamily="34" charset="0"/>
              </a:rPr>
              <a:t> </a:t>
            </a:r>
            <a:endParaRPr lang="en-US" sz="1200" b="1" i="1" dirty="0">
              <a:solidFill>
                <a:srgbClr val="000000"/>
              </a:solidFill>
              <a:latin typeface="Times New Roman" pitchFamily="18" charset="0"/>
              <a:cs typeface="Times New Roman" pitchFamily="18" charset="0"/>
            </a:endParaRPr>
          </a:p>
          <a:p>
            <a:pPr algn="just" eaLnBrk="0" hangingPunct="0"/>
            <a:r>
              <a:rPr lang="en-US" sz="1200" b="1" i="1" dirty="0">
                <a:solidFill>
                  <a:srgbClr val="000000"/>
                </a:solidFill>
                <a:latin typeface="Times New Roman" pitchFamily="18" charset="0"/>
                <a:cs typeface="Times New Roman" pitchFamily="18" charset="0"/>
              </a:rPr>
              <a:t>Also, RESOLVED</a:t>
            </a:r>
            <a:r>
              <a:rPr lang="en-US" sz="1200" b="1" dirty="0">
                <a:solidFill>
                  <a:srgbClr val="000000"/>
                </a:solidFill>
                <a:latin typeface="Times New Roman" pitchFamily="18" charset="0"/>
                <a:cs typeface="Times New Roman" pitchFamily="18" charset="0"/>
              </a:rPr>
              <a:t>, That it be, and it is hereby strongly recommended, to the Committees of Correspondence in the several Towns and Districts in this Colony, some Time before the first Wednesday in </a:t>
            </a:r>
            <a:r>
              <a:rPr lang="en-US" sz="1200" b="1" i="1" dirty="0">
                <a:solidFill>
                  <a:srgbClr val="000000"/>
                </a:solidFill>
                <a:latin typeface="Times New Roman" pitchFamily="18" charset="0"/>
                <a:cs typeface="Times New Roman" pitchFamily="18" charset="0"/>
              </a:rPr>
              <a:t>May</a:t>
            </a:r>
            <a:r>
              <a:rPr lang="en-US" sz="1200" b="1" dirty="0">
                <a:solidFill>
                  <a:srgbClr val="000000"/>
                </a:solidFill>
                <a:latin typeface="Times New Roman" pitchFamily="18" charset="0"/>
                <a:cs typeface="Times New Roman" pitchFamily="18" charset="0"/>
              </a:rPr>
              <a:t>, </a:t>
            </a:r>
            <a:r>
              <a:rPr lang="en-US" sz="1200" b="1" i="1" dirty="0">
                <a:solidFill>
                  <a:srgbClr val="000000"/>
                </a:solidFill>
                <a:latin typeface="Times New Roman" pitchFamily="18" charset="0"/>
                <a:cs typeface="Times New Roman" pitchFamily="18" charset="0"/>
              </a:rPr>
              <a:t>July</a:t>
            </a:r>
            <a:r>
              <a:rPr lang="en-US" sz="1200" b="1" dirty="0">
                <a:solidFill>
                  <a:srgbClr val="000000"/>
                </a:solidFill>
                <a:latin typeface="Times New Roman" pitchFamily="18" charset="0"/>
                <a:cs typeface="Times New Roman" pitchFamily="18" charset="0"/>
              </a:rPr>
              <a:t>, </a:t>
            </a:r>
            <a:r>
              <a:rPr lang="en-US" sz="1200" b="1" i="1" dirty="0">
                <a:solidFill>
                  <a:srgbClr val="000000"/>
                </a:solidFill>
                <a:latin typeface="Times New Roman" pitchFamily="18" charset="0"/>
                <a:cs typeface="Times New Roman" pitchFamily="18" charset="0"/>
              </a:rPr>
              <a:t>September</a:t>
            </a:r>
            <a:r>
              <a:rPr lang="en-US" sz="1200" b="1" dirty="0">
                <a:solidFill>
                  <a:srgbClr val="000000"/>
                </a:solidFill>
                <a:latin typeface="Times New Roman" pitchFamily="18" charset="0"/>
                <a:cs typeface="Times New Roman" pitchFamily="18" charset="0"/>
              </a:rPr>
              <a:t>, </a:t>
            </a:r>
            <a:r>
              <a:rPr lang="en-US" sz="1200" b="1" i="1" dirty="0">
                <a:solidFill>
                  <a:srgbClr val="000000"/>
                </a:solidFill>
                <a:latin typeface="Times New Roman" pitchFamily="18" charset="0"/>
                <a:cs typeface="Times New Roman" pitchFamily="18" charset="0"/>
              </a:rPr>
              <a:t>November</a:t>
            </a:r>
            <a:r>
              <a:rPr lang="en-US" sz="1200" b="1" dirty="0">
                <a:solidFill>
                  <a:srgbClr val="000000"/>
                </a:solidFill>
                <a:latin typeface="Times New Roman" pitchFamily="18" charset="0"/>
                <a:cs typeface="Times New Roman" pitchFamily="18" charset="0"/>
              </a:rPr>
              <a:t>, </a:t>
            </a:r>
            <a:r>
              <a:rPr lang="en-US" sz="1200" b="1" i="1" dirty="0">
                <a:solidFill>
                  <a:srgbClr val="000000"/>
                </a:solidFill>
                <a:latin typeface="Times New Roman" pitchFamily="18" charset="0"/>
                <a:cs typeface="Times New Roman" pitchFamily="18" charset="0"/>
              </a:rPr>
              <a:t>January</a:t>
            </a:r>
            <a:r>
              <a:rPr lang="en-US" sz="1200" b="1" dirty="0">
                <a:solidFill>
                  <a:srgbClr val="000000"/>
                </a:solidFill>
                <a:latin typeface="Times New Roman" pitchFamily="18" charset="0"/>
                <a:cs typeface="Times New Roman" pitchFamily="18" charset="0"/>
              </a:rPr>
              <a:t> and </a:t>
            </a:r>
            <a:r>
              <a:rPr lang="en-US" sz="1200" b="1" i="1" dirty="0">
                <a:solidFill>
                  <a:srgbClr val="000000"/>
                </a:solidFill>
                <a:latin typeface="Times New Roman" pitchFamily="18" charset="0"/>
                <a:cs typeface="Times New Roman" pitchFamily="18" charset="0"/>
              </a:rPr>
              <a:t>March</a:t>
            </a:r>
            <a:r>
              <a:rPr lang="en-US" sz="1200" b="1" dirty="0">
                <a:solidFill>
                  <a:srgbClr val="000000"/>
                </a:solidFill>
                <a:latin typeface="Times New Roman" pitchFamily="18" charset="0"/>
                <a:cs typeface="Times New Roman" pitchFamily="18" charset="0"/>
              </a:rPr>
              <a:t> aforesaid, to render to any one of the Members of their County Committees aforesaid, a true State of the Conduct of their respective Towns and Districts, with Respect to their having executed each Plan recommended by the Continental and Provincial Congresses ; and to use their utmost Diligence for this important Purpose.</a:t>
            </a:r>
            <a:r>
              <a:rPr lang="en-US" sz="1200" i="1" dirty="0">
                <a:solidFill>
                  <a:srgbClr val="000000"/>
                </a:solidFill>
                <a:latin typeface="Arial" pitchFamily="34" charset="0"/>
              </a:rPr>
              <a:t> </a:t>
            </a:r>
            <a:endParaRPr lang="en-US" sz="1200" b="1" i="1" dirty="0">
              <a:solidFill>
                <a:srgbClr val="000000"/>
              </a:solidFill>
              <a:latin typeface="Times New Roman" pitchFamily="18" charset="0"/>
              <a:cs typeface="Times New Roman" pitchFamily="18" charset="0"/>
            </a:endParaRPr>
          </a:p>
          <a:p>
            <a:pPr algn="just" eaLnBrk="0" hangingPunct="0"/>
            <a:r>
              <a:rPr lang="en-US" sz="1200" b="1" i="1" dirty="0">
                <a:solidFill>
                  <a:srgbClr val="000000"/>
                </a:solidFill>
                <a:latin typeface="Times New Roman" pitchFamily="18" charset="0"/>
                <a:cs typeface="Times New Roman" pitchFamily="18" charset="0"/>
              </a:rPr>
              <a:t>And whereas some Towns and Districts in the Colony, may be destitute of so excellent an Institution as Committees of Correspondence :</a:t>
            </a:r>
            <a:r>
              <a:rPr lang="en-US" sz="1200" dirty="0">
                <a:solidFill>
                  <a:srgbClr val="000000"/>
                </a:solidFill>
                <a:latin typeface="Arial" pitchFamily="34" charset="0"/>
              </a:rPr>
              <a:t> </a:t>
            </a:r>
            <a:endParaRPr lang="en-US" sz="1200" b="1" i="1" dirty="0">
              <a:solidFill>
                <a:srgbClr val="000000"/>
              </a:solidFill>
              <a:latin typeface="Times New Roman" pitchFamily="18" charset="0"/>
              <a:cs typeface="Times New Roman" pitchFamily="18" charset="0"/>
            </a:endParaRPr>
          </a:p>
          <a:p>
            <a:pPr algn="just" eaLnBrk="0" hangingPunct="0"/>
            <a:r>
              <a:rPr lang="en-US" sz="1200" b="1" i="1" dirty="0">
                <a:solidFill>
                  <a:srgbClr val="000000"/>
                </a:solidFill>
                <a:latin typeface="Times New Roman" pitchFamily="18" charset="0"/>
                <a:cs typeface="Times New Roman" pitchFamily="18" charset="0"/>
              </a:rPr>
              <a:t>RESOLVED</a:t>
            </a:r>
            <a:r>
              <a:rPr lang="en-US" sz="1200" b="1" dirty="0">
                <a:solidFill>
                  <a:srgbClr val="000000"/>
                </a:solidFill>
                <a:latin typeface="Times New Roman" pitchFamily="18" charset="0"/>
                <a:cs typeface="Times New Roman" pitchFamily="18" charset="0"/>
              </a:rPr>
              <a:t>, That it be, and it hereby is strongly recommended to such Towns and Districts, forthwith to choose them, and to afford them Assistance at all Times, in effectually suppressing the Efforts of the Enemies of America, whenever they shall make them.</a:t>
            </a:r>
            <a:r>
              <a:rPr lang="en-US" sz="1200" i="1" dirty="0">
                <a:solidFill>
                  <a:srgbClr val="000000"/>
                </a:solidFill>
                <a:latin typeface="Arial" pitchFamily="34" charset="0"/>
              </a:rPr>
              <a:t> </a:t>
            </a:r>
            <a:endParaRPr lang="en-US" sz="1200" b="1" i="1" dirty="0">
              <a:solidFill>
                <a:srgbClr val="000000"/>
              </a:solidFill>
              <a:latin typeface="Times New Roman" pitchFamily="18" charset="0"/>
              <a:cs typeface="Times New Roman" pitchFamily="18" charset="0"/>
            </a:endParaRPr>
          </a:p>
          <a:p>
            <a:pPr algn="r" eaLnBrk="0" hangingPunct="0"/>
            <a:r>
              <a:rPr lang="en-US" sz="1200" b="1" i="1" dirty="0">
                <a:solidFill>
                  <a:srgbClr val="000000"/>
                </a:solidFill>
                <a:latin typeface="Times New Roman" pitchFamily="18" charset="0"/>
                <a:cs typeface="Times New Roman" pitchFamily="18" charset="0"/>
              </a:rPr>
              <a:t>Signed by Order of the Provincial Congress</a:t>
            </a:r>
            <a:r>
              <a:rPr lang="en-US" sz="1200" b="1" i="1" dirty="0" smtClean="0">
                <a:solidFill>
                  <a:srgbClr val="000000"/>
                </a:solidFill>
                <a:latin typeface="Times New Roman" pitchFamily="18" charset="0"/>
                <a:cs typeface="Times New Roman" pitchFamily="18" charset="0"/>
              </a:rPr>
              <a:t>,		</a:t>
            </a:r>
            <a:r>
              <a:rPr lang="en-US" sz="1200" dirty="0" smtClean="0">
                <a:solidFill>
                  <a:srgbClr val="000000"/>
                </a:solidFill>
                <a:latin typeface="Arial" pitchFamily="34" charset="0"/>
              </a:rPr>
              <a:t> </a:t>
            </a:r>
            <a:endParaRPr lang="en-US" sz="1200" b="1" i="1" dirty="0">
              <a:solidFill>
                <a:srgbClr val="000000"/>
              </a:solidFill>
              <a:latin typeface="Times New Roman" pitchFamily="18" charset="0"/>
              <a:cs typeface="Times New Roman" pitchFamily="18" charset="0"/>
            </a:endParaRPr>
          </a:p>
          <a:p>
            <a:pPr algn="r" eaLnBrk="0" hangingPunct="0"/>
            <a:r>
              <a:rPr lang="en-US" sz="1200" b="1" i="1" dirty="0">
                <a:solidFill>
                  <a:srgbClr val="000000"/>
                </a:solidFill>
                <a:latin typeface="English157 BT"/>
                <a:cs typeface="Times New Roman" pitchFamily="18" charset="0"/>
              </a:rPr>
              <a:t>John Hancock</a:t>
            </a:r>
            <a:r>
              <a:rPr lang="en-US" sz="1200" i="1" dirty="0">
                <a:solidFill>
                  <a:srgbClr val="000000"/>
                </a:solidFill>
                <a:latin typeface="Times New Roman" pitchFamily="18" charset="0"/>
                <a:cs typeface="Times New Roman" pitchFamily="18" charset="0"/>
              </a:rPr>
              <a:t> , President</a:t>
            </a:r>
            <a:r>
              <a:rPr lang="en-US" sz="1200" i="1" dirty="0" smtClean="0">
                <a:solidFill>
                  <a:srgbClr val="000000"/>
                </a:solidFill>
                <a:latin typeface="Times New Roman" pitchFamily="18" charset="0"/>
                <a:cs typeface="Times New Roman" pitchFamily="18" charset="0"/>
              </a:rPr>
              <a:t>.			</a:t>
            </a:r>
            <a:r>
              <a:rPr lang="en-US" sz="1200" b="1" i="1" dirty="0" smtClean="0">
                <a:solidFill>
                  <a:srgbClr val="000000"/>
                </a:solidFill>
                <a:latin typeface="Arial" pitchFamily="34" charset="0"/>
              </a:rPr>
              <a:t> </a:t>
            </a:r>
            <a:endParaRPr lang="en-US" sz="1200" b="1" i="1" dirty="0">
              <a:solidFill>
                <a:srgbClr val="000000"/>
              </a:solidFill>
              <a:latin typeface="Times New Roman" pitchFamily="18" charset="0"/>
              <a:cs typeface="Times New Roman" pitchFamily="18" charset="0"/>
            </a:endParaRPr>
          </a:p>
        </p:txBody>
      </p:sp>
    </p:spTree>
  </p:cSld>
  <p:clrMapOvr>
    <a:masterClrMapping/>
  </p:clrMapOvr>
  <p:transition spd="slow" advTm="6483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52400" y="274638"/>
            <a:ext cx="8867775" cy="1143000"/>
          </a:xfrm>
        </p:spPr>
        <p:txBody>
          <a:bodyPr/>
          <a:lstStyle/>
          <a:p>
            <a:pPr algn="ctr" eaLnBrk="1" hangingPunct="1"/>
            <a:r>
              <a:rPr lang="en-US" sz="4400" dirty="0" smtClean="0"/>
              <a:t>Committees of Safety, Correspondence, and Protection</a:t>
            </a:r>
          </a:p>
        </p:txBody>
      </p:sp>
      <p:sp>
        <p:nvSpPr>
          <p:cNvPr id="29699" name="Content Placeholder 2"/>
          <p:cNvSpPr>
            <a:spLocks noGrp="1"/>
          </p:cNvSpPr>
          <p:nvPr>
            <p:ph idx="1"/>
          </p:nvPr>
        </p:nvSpPr>
        <p:spPr>
          <a:xfrm>
            <a:off x="2438400" y="1600200"/>
            <a:ext cx="6581775" cy="4525963"/>
          </a:xfrm>
        </p:spPr>
        <p:txBody>
          <a:bodyPr/>
          <a:lstStyle/>
          <a:p>
            <a:pPr algn="just" eaLnBrk="1" hangingPunct="1">
              <a:buFont typeface="Wingdings" pitchFamily="2" charset="2"/>
              <a:buChar char="Ø"/>
            </a:pPr>
            <a:r>
              <a:rPr lang="en-US" sz="2800" dirty="0" smtClean="0"/>
              <a:t>Over the years, they were known by various names:</a:t>
            </a:r>
          </a:p>
          <a:p>
            <a:pPr lvl="1" algn="just" eaLnBrk="1" hangingPunct="1"/>
            <a:r>
              <a:rPr lang="en-US" sz="2400" dirty="0" smtClean="0"/>
              <a:t>Committee of Protection</a:t>
            </a:r>
          </a:p>
          <a:p>
            <a:pPr lvl="1" algn="just" eaLnBrk="1" hangingPunct="1"/>
            <a:r>
              <a:rPr lang="en-US" sz="2400" dirty="0" smtClean="0"/>
              <a:t>Committee of Correspondence</a:t>
            </a:r>
          </a:p>
          <a:p>
            <a:pPr lvl="1" algn="just" eaLnBrk="1" hangingPunct="1"/>
            <a:r>
              <a:rPr lang="en-US" sz="2400" dirty="0" smtClean="0"/>
              <a:t>Committee of Safety</a:t>
            </a:r>
          </a:p>
          <a:p>
            <a:pPr lvl="1" algn="just" eaLnBrk="1" hangingPunct="1"/>
            <a:r>
              <a:rPr lang="en-US" sz="2400" dirty="0" smtClean="0"/>
              <a:t>Associations for, or of _______</a:t>
            </a:r>
          </a:p>
          <a:p>
            <a:pPr lvl="1" algn="just" eaLnBrk="1" hangingPunct="1">
              <a:buNone/>
            </a:pPr>
            <a:endParaRPr lang="en-US" sz="2400" dirty="0" smtClean="0"/>
          </a:p>
          <a:p>
            <a:pPr algn="just" eaLnBrk="1" hangingPunct="1">
              <a:buFont typeface="Wingdings" pitchFamily="2" charset="2"/>
              <a:buChar char="Ø"/>
            </a:pPr>
            <a:r>
              <a:rPr lang="en-US" sz="2800" dirty="0" smtClean="0"/>
              <a:t>Their purpose was always to provide for the needs of civil society - a civil government</a:t>
            </a:r>
          </a:p>
          <a:p>
            <a:pPr algn="just" eaLnBrk="1" hangingPunct="1"/>
            <a:endParaRPr lang="en-US" dirty="0" smtClean="0"/>
          </a:p>
        </p:txBody>
      </p:sp>
      <p:pic>
        <p:nvPicPr>
          <p:cNvPr id="28676" name="Picture 1"/>
          <p:cNvPicPr>
            <a:picLocks noChangeAspect="1"/>
          </p:cNvPicPr>
          <p:nvPr/>
        </p:nvPicPr>
        <p:blipFill>
          <a:blip r:embed="rId4" cstate="print"/>
          <a:srcRect/>
          <a:stretch>
            <a:fillRect/>
          </a:stretch>
        </p:blipFill>
        <p:spPr bwMode="auto">
          <a:xfrm>
            <a:off x="152400" y="2209800"/>
            <a:ext cx="2386739" cy="2514600"/>
          </a:xfrm>
          <a:prstGeom prst="rect">
            <a:avLst/>
          </a:prstGeom>
          <a:noFill/>
          <a:ln w="9525">
            <a:noFill/>
            <a:miter lim="800000"/>
            <a:headEnd/>
            <a:tailEnd/>
          </a:ln>
        </p:spPr>
      </p:pic>
      <p:pic>
        <p:nvPicPr>
          <p:cNvPr id="6" name="D1193542.wav">
            <a:hlinkClick r:id="" action="ppaction://media"/>
          </p:cNvPr>
          <p:cNvPicPr>
            <a:picLocks noRot="1" noChangeAspect="1"/>
          </p:cNvPicPr>
          <p:nvPr>
            <a:wavAudioFile r:embed="rId2" name="D1190C95.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22687">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nodeType="clickEffect">
                                  <p:stCondLst>
                                    <p:cond delay="0"/>
                                  </p:stCondLst>
                                  <p:childTnLst>
                                    <p:set>
                                      <p:cBhvr>
                                        <p:cTn id="10" dur="1" fill="hold">
                                          <p:stCondLst>
                                            <p:cond delay="0"/>
                                          </p:stCondLst>
                                        </p:cTn>
                                        <p:tgtEl>
                                          <p:spTgt spid="29699">
                                            <p:txEl>
                                              <p:pRg st="0" end="0"/>
                                            </p:txEl>
                                          </p:spTgt>
                                        </p:tgtEl>
                                        <p:attrNameLst>
                                          <p:attrName>style.visibility</p:attrName>
                                        </p:attrNameLst>
                                      </p:cBhvr>
                                      <p:to>
                                        <p:strVal val="visible"/>
                                      </p:to>
                                    </p:set>
                                    <p:anim calcmode="lin" valueType="num">
                                      <p:cBhvr>
                                        <p:cTn id="11" dur="500" fill="hold"/>
                                        <p:tgtEl>
                                          <p:spTgt spid="2969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9699">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29699">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nodeType="clickEffect">
                                  <p:stCondLst>
                                    <p:cond delay="0"/>
                                  </p:stCondLst>
                                  <p:childTnLst>
                                    <p:set>
                                      <p:cBhvr>
                                        <p:cTn id="17" dur="1" fill="hold">
                                          <p:stCondLst>
                                            <p:cond delay="0"/>
                                          </p:stCondLst>
                                        </p:cTn>
                                        <p:tgtEl>
                                          <p:spTgt spid="29699">
                                            <p:txEl>
                                              <p:pRg st="1" end="1"/>
                                            </p:txEl>
                                          </p:spTgt>
                                        </p:tgtEl>
                                        <p:attrNameLst>
                                          <p:attrName>style.visibility</p:attrName>
                                        </p:attrNameLst>
                                      </p:cBhvr>
                                      <p:to>
                                        <p:strVal val="visible"/>
                                      </p:to>
                                    </p:set>
                                    <p:anim calcmode="lin" valueType="num">
                                      <p:cBhvr>
                                        <p:cTn id="18" dur="500" fill="hold"/>
                                        <p:tgtEl>
                                          <p:spTgt spid="29699">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29699">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2969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16" fill="hold" nodeType="clickEffect">
                                  <p:stCondLst>
                                    <p:cond delay="0"/>
                                  </p:stCondLst>
                                  <p:childTnLst>
                                    <p:set>
                                      <p:cBhvr>
                                        <p:cTn id="24" dur="1" fill="hold">
                                          <p:stCondLst>
                                            <p:cond delay="0"/>
                                          </p:stCondLst>
                                        </p:cTn>
                                        <p:tgtEl>
                                          <p:spTgt spid="29699">
                                            <p:txEl>
                                              <p:pRg st="2" end="2"/>
                                            </p:txEl>
                                          </p:spTgt>
                                        </p:tgtEl>
                                        <p:attrNameLst>
                                          <p:attrName>style.visibility</p:attrName>
                                        </p:attrNameLst>
                                      </p:cBhvr>
                                      <p:to>
                                        <p:strVal val="visible"/>
                                      </p:to>
                                    </p:set>
                                    <p:anim calcmode="lin" valueType="num">
                                      <p:cBhvr>
                                        <p:cTn id="25" dur="500" fill="hold"/>
                                        <p:tgtEl>
                                          <p:spTgt spid="29699">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9699">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29699">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16" fill="hold" nodeType="clickEffect">
                                  <p:stCondLst>
                                    <p:cond delay="0"/>
                                  </p:stCondLst>
                                  <p:childTnLst>
                                    <p:set>
                                      <p:cBhvr>
                                        <p:cTn id="31" dur="1" fill="hold">
                                          <p:stCondLst>
                                            <p:cond delay="0"/>
                                          </p:stCondLst>
                                        </p:cTn>
                                        <p:tgtEl>
                                          <p:spTgt spid="29699">
                                            <p:txEl>
                                              <p:pRg st="3" end="3"/>
                                            </p:txEl>
                                          </p:spTgt>
                                        </p:tgtEl>
                                        <p:attrNameLst>
                                          <p:attrName>style.visibility</p:attrName>
                                        </p:attrNameLst>
                                      </p:cBhvr>
                                      <p:to>
                                        <p:strVal val="visible"/>
                                      </p:to>
                                    </p:set>
                                    <p:anim calcmode="lin" valueType="num">
                                      <p:cBhvr>
                                        <p:cTn id="32" dur="500" fill="hold"/>
                                        <p:tgtEl>
                                          <p:spTgt spid="29699">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29699">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29699">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3" presetClass="entr" presetSubtype="16" fill="hold" nodeType="clickEffect">
                                  <p:stCondLst>
                                    <p:cond delay="0"/>
                                  </p:stCondLst>
                                  <p:childTnLst>
                                    <p:set>
                                      <p:cBhvr>
                                        <p:cTn id="38" dur="1" fill="hold">
                                          <p:stCondLst>
                                            <p:cond delay="0"/>
                                          </p:stCondLst>
                                        </p:cTn>
                                        <p:tgtEl>
                                          <p:spTgt spid="29699">
                                            <p:txEl>
                                              <p:pRg st="4" end="4"/>
                                            </p:txEl>
                                          </p:spTgt>
                                        </p:tgtEl>
                                        <p:attrNameLst>
                                          <p:attrName>style.visibility</p:attrName>
                                        </p:attrNameLst>
                                      </p:cBhvr>
                                      <p:to>
                                        <p:strVal val="visible"/>
                                      </p:to>
                                    </p:set>
                                    <p:anim calcmode="lin" valueType="num">
                                      <p:cBhvr>
                                        <p:cTn id="39" dur="500" fill="hold"/>
                                        <p:tgtEl>
                                          <p:spTgt spid="29699">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29699">
                                            <p:txEl>
                                              <p:pRg st="4" end="4"/>
                                            </p:txEl>
                                          </p:spTgt>
                                        </p:tgtEl>
                                        <p:attrNameLst>
                                          <p:attrName>ppt_h</p:attrName>
                                        </p:attrNameLst>
                                      </p:cBhvr>
                                      <p:tavLst>
                                        <p:tav tm="0">
                                          <p:val>
                                            <p:fltVal val="0"/>
                                          </p:val>
                                        </p:tav>
                                        <p:tav tm="100000">
                                          <p:val>
                                            <p:strVal val="#ppt_h"/>
                                          </p:val>
                                        </p:tav>
                                      </p:tavLst>
                                    </p:anim>
                                    <p:animEffect transition="in" filter="fade">
                                      <p:cBhvr>
                                        <p:cTn id="41" dur="500"/>
                                        <p:tgtEl>
                                          <p:spTgt spid="29699">
                                            <p:txEl>
                                              <p:pRg st="4" end="4"/>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29699">
                                            <p:txEl>
                                              <p:pRg st="6" end="6"/>
                                            </p:txEl>
                                          </p:spTgt>
                                        </p:tgtEl>
                                        <p:attrNameLst>
                                          <p:attrName>style.visibility</p:attrName>
                                        </p:attrNameLst>
                                      </p:cBhvr>
                                      <p:to>
                                        <p:strVal val="visible"/>
                                      </p:to>
                                    </p:set>
                                    <p:anim calcmode="lin" valueType="num">
                                      <p:cBhvr>
                                        <p:cTn id="46" dur="500" fill="hold"/>
                                        <p:tgtEl>
                                          <p:spTgt spid="29699">
                                            <p:txEl>
                                              <p:pRg st="6" end="6"/>
                                            </p:txEl>
                                          </p:spTgt>
                                        </p:tgtEl>
                                        <p:attrNameLst>
                                          <p:attrName>ppt_w</p:attrName>
                                        </p:attrNameLst>
                                      </p:cBhvr>
                                      <p:tavLst>
                                        <p:tav tm="0">
                                          <p:val>
                                            <p:fltVal val="0"/>
                                          </p:val>
                                        </p:tav>
                                        <p:tav tm="100000">
                                          <p:val>
                                            <p:strVal val="#ppt_w"/>
                                          </p:val>
                                        </p:tav>
                                      </p:tavLst>
                                    </p:anim>
                                    <p:anim calcmode="lin" valueType="num">
                                      <p:cBhvr>
                                        <p:cTn id="47" dur="500" fill="hold"/>
                                        <p:tgtEl>
                                          <p:spTgt spid="29699">
                                            <p:txEl>
                                              <p:pRg st="6" end="6"/>
                                            </p:txEl>
                                          </p:spTgt>
                                        </p:tgtEl>
                                        <p:attrNameLst>
                                          <p:attrName>ppt_h</p:attrName>
                                        </p:attrNameLst>
                                      </p:cBhvr>
                                      <p:tavLst>
                                        <p:tav tm="0">
                                          <p:val>
                                            <p:fltVal val="0"/>
                                          </p:val>
                                        </p:tav>
                                        <p:tav tm="100000">
                                          <p:val>
                                            <p:strVal val="#ppt_h"/>
                                          </p:val>
                                        </p:tav>
                                      </p:tavLst>
                                    </p:anim>
                                    <p:animEffect transition="in" filter="fade">
                                      <p:cBhvr>
                                        <p:cTn id="48" dur="500"/>
                                        <p:tgtEl>
                                          <p:spTgt spid="296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371600" y="152400"/>
            <a:ext cx="6172200" cy="1143000"/>
          </a:xfrm>
        </p:spPr>
        <p:txBody>
          <a:bodyPr/>
          <a:lstStyle/>
          <a:p>
            <a:pPr eaLnBrk="1" hangingPunct="1"/>
            <a:r>
              <a:rPr lang="en-US" sz="8000" dirty="0" smtClean="0">
                <a:solidFill>
                  <a:srgbClr val="FFFFFF"/>
                </a:solidFill>
                <a:latin typeface="Vivaldi" pitchFamily="66" charset="0"/>
              </a:rPr>
              <a:t>What were they?</a:t>
            </a:r>
            <a:endParaRPr lang="en-US" dirty="0" smtClean="0"/>
          </a:p>
        </p:txBody>
      </p:sp>
      <p:pic>
        <p:nvPicPr>
          <p:cNvPr id="29700" name="Picture 1"/>
          <p:cNvPicPr>
            <a:picLocks noChangeAspect="1"/>
          </p:cNvPicPr>
          <p:nvPr/>
        </p:nvPicPr>
        <p:blipFill>
          <a:blip r:embed="rId4" cstate="print"/>
          <a:srcRect/>
          <a:stretch>
            <a:fillRect/>
          </a:stretch>
        </p:blipFill>
        <p:spPr bwMode="auto">
          <a:xfrm>
            <a:off x="914400" y="1219200"/>
            <a:ext cx="6934200" cy="5257800"/>
          </a:xfrm>
          <a:prstGeom prst="rect">
            <a:avLst/>
          </a:prstGeom>
          <a:noFill/>
          <a:ln w="9525">
            <a:noFill/>
            <a:miter lim="800000"/>
            <a:headEnd/>
            <a:tailEnd/>
          </a:ln>
        </p:spPr>
      </p:pic>
      <p:pic>
        <p:nvPicPr>
          <p:cNvPr id="12" name="228B3557.wav">
            <a:hlinkClick r:id="" action="ppaction://media"/>
          </p:cNvPr>
          <p:cNvPicPr>
            <a:picLocks noRot="1" noChangeAspect="1"/>
          </p:cNvPicPr>
          <p:nvPr>
            <a:wavAudioFile r:embed="rId2" name="228B956A.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
        <p:nvSpPr>
          <p:cNvPr id="30723" name="Content Placeholder 2"/>
          <p:cNvSpPr>
            <a:spLocks noGrp="1"/>
          </p:cNvSpPr>
          <p:nvPr>
            <p:ph idx="1"/>
          </p:nvPr>
        </p:nvSpPr>
        <p:spPr>
          <a:xfrm>
            <a:off x="228600" y="1143000"/>
            <a:ext cx="8534400" cy="5562600"/>
          </a:xfrm>
        </p:spPr>
        <p:txBody>
          <a:bodyPr/>
          <a:lstStyle/>
          <a:p>
            <a:pPr algn="just" eaLnBrk="1" hangingPunct="1">
              <a:buFont typeface="Wingdings" pitchFamily="2" charset="2"/>
              <a:buChar char="Ø"/>
            </a:pPr>
            <a:r>
              <a:rPr lang="en-US" sz="2800" dirty="0" smtClean="0"/>
              <a:t>Committees of Safety existed prior to 1689 and were called by various names</a:t>
            </a:r>
          </a:p>
          <a:p>
            <a:pPr lvl="1" algn="just" eaLnBrk="1" hangingPunct="1"/>
            <a:r>
              <a:rPr lang="en-US" dirty="0" smtClean="0"/>
              <a:t>The Committee which was created in that year in Boston, New York is significant in that it was created by the members of the militia</a:t>
            </a:r>
          </a:p>
          <a:p>
            <a:pPr lvl="1" algn="just" eaLnBrk="1" hangingPunct="1"/>
            <a:r>
              <a:rPr lang="en-US" dirty="0" smtClean="0"/>
              <a:t>The colonists were dissatisfied with the government of the Crown headed by Governor Sir Edmund Andros</a:t>
            </a:r>
          </a:p>
          <a:p>
            <a:pPr lvl="1" algn="just" eaLnBrk="1" hangingPunct="1"/>
            <a:r>
              <a:rPr lang="en-US" dirty="0" smtClean="0"/>
              <a:t>Recognizing that the military (militia) authority must always be subordinate to the civil authority, and having serious concern over the abusive authority imposed by Andros, the militia of Boston created their own civil authority in the form of the Committee of Safety</a:t>
            </a:r>
          </a:p>
          <a:p>
            <a:pPr lvl="1" algn="just" eaLnBrk="1" hangingPunct="1"/>
            <a:r>
              <a:rPr lang="en-US" dirty="0" smtClean="0"/>
              <a:t>Representation on the Committee was based upon two delegates being selected by the citizenry to represent each community</a:t>
            </a:r>
          </a:p>
          <a:p>
            <a:pPr lvl="1" algn="just" eaLnBrk="1" hangingPunct="1"/>
            <a:r>
              <a:rPr lang="en-US" dirty="0" smtClean="0"/>
              <a:t>The delegates gathered and exercised their authority by, eventually, imprisoning Governor Andros for a period of one year</a:t>
            </a:r>
          </a:p>
          <a:p>
            <a:pPr eaLnBrk="1" hangingPunct="1"/>
            <a:endParaRPr lang="en-US" sz="1800" dirty="0" smtClean="0"/>
          </a:p>
        </p:txBody>
      </p:sp>
    </p:spTree>
    <p:custDataLst>
      <p:tags r:id="rId1"/>
    </p:custDataLst>
  </p:cSld>
  <p:clrMapOvr>
    <a:masterClrMapping/>
  </p:clrMapOvr>
  <p:transition advTm="54957">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nodeType="clickEffect">
                                  <p:stCondLst>
                                    <p:cond delay="0"/>
                                  </p:stCondLst>
                                  <p:childTnLst>
                                    <p:set>
                                      <p:cBhvr>
                                        <p:cTn id="10" dur="1" fill="hold">
                                          <p:stCondLst>
                                            <p:cond delay="0"/>
                                          </p:stCondLst>
                                        </p:cTn>
                                        <p:tgtEl>
                                          <p:spTgt spid="30723">
                                            <p:txEl>
                                              <p:pRg st="0" end="0"/>
                                            </p:txEl>
                                          </p:spTgt>
                                        </p:tgtEl>
                                        <p:attrNameLst>
                                          <p:attrName>style.visibility</p:attrName>
                                        </p:attrNameLst>
                                      </p:cBhvr>
                                      <p:to>
                                        <p:strVal val="visible"/>
                                      </p:to>
                                    </p:set>
                                    <p:anim calcmode="lin" valueType="num">
                                      <p:cBhvr>
                                        <p:cTn id="11" dur="500" fill="hold"/>
                                        <p:tgtEl>
                                          <p:spTgt spid="3072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072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072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723">
                                            <p:txEl>
                                              <p:pRg st="1" end="1"/>
                                            </p:txEl>
                                          </p:spTgt>
                                        </p:tgtEl>
                                        <p:attrNameLst>
                                          <p:attrName>style.visibility</p:attrName>
                                        </p:attrNameLst>
                                      </p:cBhvr>
                                      <p:to>
                                        <p:strVal val="visible"/>
                                      </p:to>
                                    </p:set>
                                    <p:anim calcmode="lin" valueType="num">
                                      <p:cBhvr>
                                        <p:cTn id="18" dur="500" fill="hold"/>
                                        <p:tgtEl>
                                          <p:spTgt spid="3072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0723">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3072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0723">
                                            <p:txEl>
                                              <p:pRg st="2" end="2"/>
                                            </p:txEl>
                                          </p:spTgt>
                                        </p:tgtEl>
                                        <p:attrNameLst>
                                          <p:attrName>style.visibility</p:attrName>
                                        </p:attrNameLst>
                                      </p:cBhvr>
                                      <p:to>
                                        <p:strVal val="visible"/>
                                      </p:to>
                                    </p:set>
                                    <p:anim calcmode="lin" valueType="num">
                                      <p:cBhvr>
                                        <p:cTn id="25" dur="500" fill="hold"/>
                                        <p:tgtEl>
                                          <p:spTgt spid="3072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0723">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3072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0723">
                                            <p:txEl>
                                              <p:pRg st="3" end="3"/>
                                            </p:txEl>
                                          </p:spTgt>
                                        </p:tgtEl>
                                        <p:attrNameLst>
                                          <p:attrName>style.visibility</p:attrName>
                                        </p:attrNameLst>
                                      </p:cBhvr>
                                      <p:to>
                                        <p:strVal val="visible"/>
                                      </p:to>
                                    </p:set>
                                    <p:anim calcmode="lin" valueType="num">
                                      <p:cBhvr>
                                        <p:cTn id="32" dur="500" fill="hold"/>
                                        <p:tgtEl>
                                          <p:spTgt spid="3072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0723">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3072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0723">
                                            <p:txEl>
                                              <p:pRg st="4" end="4"/>
                                            </p:txEl>
                                          </p:spTgt>
                                        </p:tgtEl>
                                        <p:attrNameLst>
                                          <p:attrName>style.visibility</p:attrName>
                                        </p:attrNameLst>
                                      </p:cBhvr>
                                      <p:to>
                                        <p:strVal val="visible"/>
                                      </p:to>
                                    </p:set>
                                    <p:anim calcmode="lin" valueType="num">
                                      <p:cBhvr>
                                        <p:cTn id="39" dur="500" fill="hold"/>
                                        <p:tgtEl>
                                          <p:spTgt spid="30723">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30723">
                                            <p:txEl>
                                              <p:pRg st="4" end="4"/>
                                            </p:txEl>
                                          </p:spTgt>
                                        </p:tgtEl>
                                        <p:attrNameLst>
                                          <p:attrName>ppt_h</p:attrName>
                                        </p:attrNameLst>
                                      </p:cBhvr>
                                      <p:tavLst>
                                        <p:tav tm="0">
                                          <p:val>
                                            <p:fltVal val="0"/>
                                          </p:val>
                                        </p:tav>
                                        <p:tav tm="100000">
                                          <p:val>
                                            <p:strVal val="#ppt_h"/>
                                          </p:val>
                                        </p:tav>
                                      </p:tavLst>
                                    </p:anim>
                                    <p:animEffect transition="in" filter="fade">
                                      <p:cBhvr>
                                        <p:cTn id="41" dur="500"/>
                                        <p:tgtEl>
                                          <p:spTgt spid="3072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30723">
                                            <p:txEl>
                                              <p:pRg st="5" end="5"/>
                                            </p:txEl>
                                          </p:spTgt>
                                        </p:tgtEl>
                                        <p:attrNameLst>
                                          <p:attrName>style.visibility</p:attrName>
                                        </p:attrNameLst>
                                      </p:cBhvr>
                                      <p:to>
                                        <p:strVal val="visible"/>
                                      </p:to>
                                    </p:set>
                                    <p:anim calcmode="lin" valueType="num">
                                      <p:cBhvr>
                                        <p:cTn id="46" dur="500" fill="hold"/>
                                        <p:tgtEl>
                                          <p:spTgt spid="30723">
                                            <p:txEl>
                                              <p:pRg st="5" end="5"/>
                                            </p:txEl>
                                          </p:spTgt>
                                        </p:tgtEl>
                                        <p:attrNameLst>
                                          <p:attrName>ppt_w</p:attrName>
                                        </p:attrNameLst>
                                      </p:cBhvr>
                                      <p:tavLst>
                                        <p:tav tm="0">
                                          <p:val>
                                            <p:fltVal val="0"/>
                                          </p:val>
                                        </p:tav>
                                        <p:tav tm="100000">
                                          <p:val>
                                            <p:strVal val="#ppt_w"/>
                                          </p:val>
                                        </p:tav>
                                      </p:tavLst>
                                    </p:anim>
                                    <p:anim calcmode="lin" valueType="num">
                                      <p:cBhvr>
                                        <p:cTn id="47" dur="500" fill="hold"/>
                                        <p:tgtEl>
                                          <p:spTgt spid="30723">
                                            <p:txEl>
                                              <p:pRg st="5" end="5"/>
                                            </p:txEl>
                                          </p:spTgt>
                                        </p:tgtEl>
                                        <p:attrNameLst>
                                          <p:attrName>ppt_h</p:attrName>
                                        </p:attrNameLst>
                                      </p:cBhvr>
                                      <p:tavLst>
                                        <p:tav tm="0">
                                          <p:val>
                                            <p:fltVal val="0"/>
                                          </p:val>
                                        </p:tav>
                                        <p:tav tm="100000">
                                          <p:val>
                                            <p:strVal val="#ppt_h"/>
                                          </p:val>
                                        </p:tav>
                                      </p:tavLst>
                                    </p:anim>
                                    <p:animEffect transition="in" filter="fade">
                                      <p:cBhvr>
                                        <p:cTn id="48" dur="500"/>
                                        <p:tgtEl>
                                          <p:spTgt spid="307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a:xfrm>
            <a:off x="228600" y="228600"/>
            <a:ext cx="8791575" cy="6629400"/>
          </a:xfrm>
        </p:spPr>
        <p:txBody>
          <a:bodyPr/>
          <a:lstStyle/>
          <a:p>
            <a:pPr algn="just" eaLnBrk="1" hangingPunct="1">
              <a:buFont typeface="Wingdings" pitchFamily="2" charset="2"/>
              <a:buChar char="Ø"/>
            </a:pPr>
            <a:r>
              <a:rPr lang="en-US" dirty="0" smtClean="0"/>
              <a:t>In 1774, the various Committees of Safety called for the First Continental Congress.</a:t>
            </a:r>
          </a:p>
          <a:p>
            <a:pPr lvl="1" algn="just" eaLnBrk="1" hangingPunct="1">
              <a:buFont typeface="Wingdings" pitchFamily="2" charset="2"/>
              <a:buChar char="Ø"/>
            </a:pPr>
            <a:r>
              <a:rPr lang="en-US" dirty="0" smtClean="0"/>
              <a:t>Delegates to that Congress went from town, to county, to Provincial level Committees, before being selected to go to Philadelphia.</a:t>
            </a:r>
          </a:p>
          <a:p>
            <a:pPr algn="just" eaLnBrk="1" hangingPunct="1">
              <a:buFont typeface="Wingdings" pitchFamily="2" charset="2"/>
              <a:buChar char="Ø"/>
            </a:pPr>
            <a:r>
              <a:rPr lang="en-US" dirty="0" smtClean="0"/>
              <a:t>In Western </a:t>
            </a:r>
            <a:r>
              <a:rPr lang="en-US" dirty="0" smtClean="0"/>
              <a:t>M</a:t>
            </a:r>
            <a:r>
              <a:rPr lang="en-US" dirty="0" smtClean="0"/>
              <a:t>assachusetts</a:t>
            </a:r>
            <a:r>
              <a:rPr lang="en-US" dirty="0" smtClean="0"/>
              <a:t>, Committees of Safety sent armed militia to force resignation of judges appointed under the Massachusetts Government Act (1774).</a:t>
            </a:r>
          </a:p>
          <a:p>
            <a:pPr algn="just" eaLnBrk="1" hangingPunct="1">
              <a:buFont typeface="Wingdings" pitchFamily="2" charset="2"/>
              <a:buChar char="Ø"/>
            </a:pPr>
            <a:r>
              <a:rPr lang="en-US" dirty="0" smtClean="0"/>
              <a:t>Some Committees, such as Worchester County, declared independence from British rule, unless Massachusetts government was returned under the original charter (1774).</a:t>
            </a:r>
          </a:p>
          <a:p>
            <a:pPr algn="just" eaLnBrk="1" hangingPunct="1">
              <a:buFont typeface="Wingdings" pitchFamily="2" charset="2"/>
              <a:buChar char="Ø"/>
            </a:pPr>
            <a:r>
              <a:rPr lang="en-US" dirty="0" smtClean="0"/>
              <a:t>On April 12, 1775 (just one week before the Battle of Lexington/Concord), John Hancock, President of the Massachusetts Provincial Congress (later, the Massachusetts Provincial Committee of Safety) requested that all counties, towns and districts form Committees of Safety.</a:t>
            </a:r>
          </a:p>
          <a:p>
            <a:pPr algn="just" eaLnBrk="1" hangingPunct="1">
              <a:buFont typeface="Wingdings" pitchFamily="2" charset="2"/>
              <a:buChar char="Ø"/>
            </a:pPr>
            <a:endParaRPr lang="en-US" dirty="0" smtClean="0"/>
          </a:p>
        </p:txBody>
      </p:sp>
      <p:pic>
        <p:nvPicPr>
          <p:cNvPr id="11" name="80CD3573.wav">
            <a:hlinkClick r:id="" action="ppaction://media"/>
          </p:cNvPr>
          <p:cNvPicPr>
            <a:picLocks noRot="1" noChangeAspect="1"/>
          </p:cNvPicPr>
          <p:nvPr>
            <a:wavAudioFile r:embed="rId2" name="80CD87B3.wav"/>
          </p:nvPr>
        </p:nvPicPr>
        <p:blipFill>
          <a:blip r:embed="rId4"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57607">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34818">
                                            <p:txEl>
                                              <p:pRg st="0" end="0"/>
                                            </p:txEl>
                                          </p:spTgt>
                                        </p:tgtEl>
                                        <p:attrNameLst>
                                          <p:attrName>style.visibility</p:attrName>
                                        </p:attrNameLst>
                                      </p:cBhvr>
                                      <p:to>
                                        <p:strVal val="visible"/>
                                      </p:to>
                                    </p:set>
                                    <p:animEffect transition="in" filter="fade">
                                      <p:cBhvr>
                                        <p:cTn id="11" dur="1000"/>
                                        <p:tgtEl>
                                          <p:spTgt spid="34818">
                                            <p:txEl>
                                              <p:pRg st="0" end="0"/>
                                            </p:txEl>
                                          </p:spTgt>
                                        </p:tgtEl>
                                      </p:cBhvr>
                                    </p:animEffect>
                                    <p:anim calcmode="lin" valueType="num">
                                      <p:cBhvr>
                                        <p:cTn id="12" dur="1000" fill="hold"/>
                                        <p:tgtEl>
                                          <p:spTgt spid="34818">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48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34818">
                                            <p:txEl>
                                              <p:pRg st="1" end="1"/>
                                            </p:txEl>
                                          </p:spTgt>
                                        </p:tgtEl>
                                        <p:attrNameLst>
                                          <p:attrName>style.visibility</p:attrName>
                                        </p:attrNameLst>
                                      </p:cBhvr>
                                      <p:to>
                                        <p:strVal val="visible"/>
                                      </p:to>
                                    </p:set>
                                    <p:animEffect transition="in" filter="fade">
                                      <p:cBhvr>
                                        <p:cTn id="18" dur="1000"/>
                                        <p:tgtEl>
                                          <p:spTgt spid="34818">
                                            <p:txEl>
                                              <p:pRg st="1" end="1"/>
                                            </p:txEl>
                                          </p:spTgt>
                                        </p:tgtEl>
                                      </p:cBhvr>
                                    </p:animEffect>
                                    <p:anim calcmode="lin" valueType="num">
                                      <p:cBhvr>
                                        <p:cTn id="19" dur="1000" fill="hold"/>
                                        <p:tgtEl>
                                          <p:spTgt spid="34818">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48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34818">
                                            <p:txEl>
                                              <p:pRg st="2" end="2"/>
                                            </p:txEl>
                                          </p:spTgt>
                                        </p:tgtEl>
                                        <p:attrNameLst>
                                          <p:attrName>style.visibility</p:attrName>
                                        </p:attrNameLst>
                                      </p:cBhvr>
                                      <p:to>
                                        <p:strVal val="visible"/>
                                      </p:to>
                                    </p:set>
                                    <p:animEffect transition="in" filter="fade">
                                      <p:cBhvr>
                                        <p:cTn id="25" dur="1000"/>
                                        <p:tgtEl>
                                          <p:spTgt spid="34818">
                                            <p:txEl>
                                              <p:pRg st="2" end="2"/>
                                            </p:txEl>
                                          </p:spTgt>
                                        </p:tgtEl>
                                      </p:cBhvr>
                                    </p:animEffect>
                                    <p:anim calcmode="lin" valueType="num">
                                      <p:cBhvr>
                                        <p:cTn id="26" dur="1000" fill="hold"/>
                                        <p:tgtEl>
                                          <p:spTgt spid="34818">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48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34818">
                                            <p:txEl>
                                              <p:pRg st="3" end="3"/>
                                            </p:txEl>
                                          </p:spTgt>
                                        </p:tgtEl>
                                        <p:attrNameLst>
                                          <p:attrName>style.visibility</p:attrName>
                                        </p:attrNameLst>
                                      </p:cBhvr>
                                      <p:to>
                                        <p:strVal val="visible"/>
                                      </p:to>
                                    </p:set>
                                    <p:animEffect transition="in" filter="fade">
                                      <p:cBhvr>
                                        <p:cTn id="32" dur="1000"/>
                                        <p:tgtEl>
                                          <p:spTgt spid="34818">
                                            <p:txEl>
                                              <p:pRg st="3" end="3"/>
                                            </p:txEl>
                                          </p:spTgt>
                                        </p:tgtEl>
                                      </p:cBhvr>
                                    </p:animEffect>
                                    <p:anim calcmode="lin" valueType="num">
                                      <p:cBhvr>
                                        <p:cTn id="33" dur="1000" fill="hold"/>
                                        <p:tgtEl>
                                          <p:spTgt spid="34818">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481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entr" presetSubtype="0" fill="hold" nodeType="clickEffect">
                                  <p:stCondLst>
                                    <p:cond delay="0"/>
                                  </p:stCondLst>
                                  <p:childTnLst>
                                    <p:set>
                                      <p:cBhvr>
                                        <p:cTn id="38" dur="1" fill="hold">
                                          <p:stCondLst>
                                            <p:cond delay="0"/>
                                          </p:stCondLst>
                                        </p:cTn>
                                        <p:tgtEl>
                                          <p:spTgt spid="34818">
                                            <p:txEl>
                                              <p:pRg st="4" end="4"/>
                                            </p:txEl>
                                          </p:spTgt>
                                        </p:tgtEl>
                                        <p:attrNameLst>
                                          <p:attrName>style.visibility</p:attrName>
                                        </p:attrNameLst>
                                      </p:cBhvr>
                                      <p:to>
                                        <p:strVal val="visible"/>
                                      </p:to>
                                    </p:set>
                                    <p:animEffect transition="in" filter="fade">
                                      <p:cBhvr>
                                        <p:cTn id="39" dur="1000"/>
                                        <p:tgtEl>
                                          <p:spTgt spid="34818">
                                            <p:txEl>
                                              <p:pRg st="4" end="4"/>
                                            </p:txEl>
                                          </p:spTgt>
                                        </p:tgtEl>
                                      </p:cBhvr>
                                    </p:animEffect>
                                    <p:anim calcmode="lin" valueType="num">
                                      <p:cBhvr>
                                        <p:cTn id="40" dur="1000" fill="hold"/>
                                        <p:tgtEl>
                                          <p:spTgt spid="34818">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481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67775" cy="4114800"/>
          </a:xfrm>
        </p:spPr>
        <p:txBody>
          <a:bodyPr/>
          <a:lstStyle/>
          <a:p>
            <a:pPr marL="0" indent="0" algn="r" eaLnBrk="1" hangingPunct="1">
              <a:buFontTx/>
              <a:buNone/>
              <a:defRPr/>
            </a:pPr>
            <a:r>
              <a:rPr lang="en-US" sz="4000" b="1" dirty="0">
                <a:latin typeface="Edwardian Script ITC" pitchFamily="66" charset="0"/>
              </a:rPr>
              <a:t>Cambridge April 29, </a:t>
            </a:r>
            <a:r>
              <a:rPr lang="en-US" sz="4000" b="1" u="sng" dirty="0">
                <a:latin typeface="Edwardian Script ITC" pitchFamily="66" charset="0"/>
              </a:rPr>
              <a:t>1775</a:t>
            </a:r>
            <a:endParaRPr lang="en-US" sz="4000" dirty="0">
              <a:latin typeface="Edwardian Script ITC" pitchFamily="66" charset="0"/>
            </a:endParaRPr>
          </a:p>
          <a:p>
            <a:pPr marL="0" indent="0" algn="ctr" eaLnBrk="1" hangingPunct="1">
              <a:buFontTx/>
              <a:buNone/>
              <a:defRPr/>
            </a:pPr>
            <a:r>
              <a:rPr lang="en-US" sz="4000" b="1" dirty="0">
                <a:latin typeface="Edwardian Script ITC" pitchFamily="66" charset="0"/>
              </a:rPr>
              <a:t>This may certify that the bearer, Mr. Paul Revere is messenger to the </a:t>
            </a:r>
            <a:r>
              <a:rPr lang="en-US" sz="4000" b="1" u="sng" dirty="0">
                <a:latin typeface="Edwardian Script ITC" pitchFamily="66" charset="0"/>
              </a:rPr>
              <a:t>Committee of Safety</a:t>
            </a:r>
            <a:r>
              <a:rPr lang="en-US" sz="4000" b="1" dirty="0">
                <a:latin typeface="Edwardian Script ITC" pitchFamily="66" charset="0"/>
              </a:rPr>
              <a:t> and that all dispatch and assistance be given him in Instances that the business of the Colony may be </a:t>
            </a:r>
            <a:r>
              <a:rPr lang="en-US" sz="4000" b="1" dirty="0" smtClean="0">
                <a:latin typeface="Edwardian Script ITC" pitchFamily="66" charset="0"/>
              </a:rPr>
              <a:t>facilitated</a:t>
            </a:r>
            <a:endParaRPr lang="en-US" sz="4000" dirty="0" smtClean="0">
              <a:latin typeface="Edwardian Script ITC" pitchFamily="66" charset="0"/>
            </a:endParaRPr>
          </a:p>
          <a:p>
            <a:pPr marL="0" indent="0" algn="r" eaLnBrk="1" hangingPunct="1">
              <a:buFontTx/>
              <a:buNone/>
              <a:defRPr/>
            </a:pPr>
            <a:r>
              <a:rPr lang="en-US" sz="4000" b="1" dirty="0" smtClean="0">
                <a:latin typeface="Edwardian Script ITC" pitchFamily="66" charset="0"/>
              </a:rPr>
              <a:t>Jos</a:t>
            </a:r>
            <a:r>
              <a:rPr lang="en-US" sz="4000" b="1" dirty="0">
                <a:latin typeface="Edwardian Script ITC" pitchFamily="66" charset="0"/>
              </a:rPr>
              <a:t>. Warren, Chair.</a:t>
            </a:r>
            <a:endParaRPr lang="en-US" sz="4000" dirty="0">
              <a:latin typeface="Edwardian Script ITC" pitchFamily="66" charset="0"/>
            </a:endParaRPr>
          </a:p>
          <a:p>
            <a:pPr eaLnBrk="1" hangingPunct="1">
              <a:defRPr/>
            </a:pPr>
            <a:endParaRPr lang="en-US" dirty="0"/>
          </a:p>
        </p:txBody>
      </p:sp>
      <p:pic>
        <p:nvPicPr>
          <p:cNvPr id="2" name="549B3589.wav">
            <a:hlinkClick r:id="" action="ppaction://media"/>
          </p:cNvPr>
          <p:cNvPicPr>
            <a:picLocks noRot="1" noChangeAspect="1"/>
          </p:cNvPicPr>
          <p:nvPr>
            <a:wavAudioFile r:embed="rId2" name="549BE268.wav"/>
          </p:nvPr>
        </p:nvPicPr>
        <p:blipFill>
          <a:blip r:embed="rId4"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21207">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762000" y="152400"/>
            <a:ext cx="7620000" cy="1219200"/>
          </a:xfrm>
        </p:spPr>
        <p:txBody>
          <a:bodyPr/>
          <a:lstStyle/>
          <a:p>
            <a:pPr eaLnBrk="1" hangingPunct="1"/>
            <a:r>
              <a:rPr lang="en-US" sz="6600" dirty="0" smtClean="0">
                <a:latin typeface="Vivaldi" pitchFamily="66" charset="0"/>
              </a:rPr>
              <a:t>Potential of the Committees</a:t>
            </a:r>
          </a:p>
        </p:txBody>
      </p:sp>
      <p:sp>
        <p:nvSpPr>
          <p:cNvPr id="3" name="Content Placeholder 2"/>
          <p:cNvSpPr>
            <a:spLocks noGrp="1"/>
          </p:cNvSpPr>
          <p:nvPr>
            <p:ph idx="1"/>
          </p:nvPr>
        </p:nvSpPr>
        <p:spPr>
          <a:xfrm>
            <a:off x="3733800" y="1600200"/>
            <a:ext cx="4251325" cy="5029200"/>
          </a:xfrm>
        </p:spPr>
        <p:txBody>
          <a:bodyPr/>
          <a:lstStyle/>
          <a:p>
            <a:pPr eaLnBrk="1" hangingPunct="1">
              <a:buFont typeface="Wingdings" pitchFamily="2" charset="2"/>
              <a:buChar char="Ø"/>
              <a:defRPr/>
            </a:pPr>
            <a:r>
              <a:rPr lang="en-US" b="1" dirty="0" smtClean="0"/>
              <a:t>Representation</a:t>
            </a:r>
          </a:p>
          <a:p>
            <a:pPr eaLnBrk="1" hangingPunct="1">
              <a:buFont typeface="Wingdings" pitchFamily="2" charset="2"/>
              <a:buChar char="Ø"/>
              <a:defRPr/>
            </a:pPr>
            <a:endParaRPr lang="en-US" b="1" dirty="0" smtClean="0"/>
          </a:p>
          <a:p>
            <a:pPr eaLnBrk="1" hangingPunct="1">
              <a:buFont typeface="Wingdings" pitchFamily="2" charset="2"/>
              <a:buChar char="Ø"/>
              <a:defRPr/>
            </a:pPr>
            <a:r>
              <a:rPr lang="en-US" b="1" dirty="0" smtClean="0"/>
              <a:t>Unity</a:t>
            </a:r>
            <a:endParaRPr lang="en-US" b="1" dirty="0" smtClean="0"/>
          </a:p>
          <a:p>
            <a:pPr eaLnBrk="1" hangingPunct="1">
              <a:buFont typeface="Wingdings" pitchFamily="2" charset="2"/>
              <a:buChar char="Ø"/>
              <a:defRPr/>
            </a:pPr>
            <a:endParaRPr lang="en-US" b="1" dirty="0" smtClean="0"/>
          </a:p>
          <a:p>
            <a:pPr eaLnBrk="1" hangingPunct="1">
              <a:buClr>
                <a:srgbClr val="FFFFFF"/>
              </a:buClr>
              <a:buFont typeface="Wingdings" pitchFamily="2" charset="2"/>
              <a:buChar char="Ø"/>
              <a:defRPr/>
            </a:pPr>
            <a:r>
              <a:rPr lang="en-US" b="1" dirty="0" smtClean="0">
                <a:solidFill>
                  <a:srgbClr val="FFFFFF"/>
                </a:solidFill>
              </a:rPr>
              <a:t>Organize and c</a:t>
            </a:r>
            <a:r>
              <a:rPr lang="en-US" b="1" dirty="0" smtClean="0">
                <a:solidFill>
                  <a:srgbClr val="FFFFFF"/>
                </a:solidFill>
              </a:rPr>
              <a:t>all </a:t>
            </a:r>
            <a:r>
              <a:rPr lang="en-US" b="1" dirty="0">
                <a:solidFill>
                  <a:srgbClr val="FFFFFF"/>
                </a:solidFill>
              </a:rPr>
              <a:t>up </a:t>
            </a:r>
            <a:r>
              <a:rPr lang="en-US" b="1" dirty="0" smtClean="0">
                <a:solidFill>
                  <a:srgbClr val="FFFFFF"/>
                </a:solidFill>
              </a:rPr>
              <a:t>Militia</a:t>
            </a:r>
          </a:p>
          <a:p>
            <a:pPr eaLnBrk="1" hangingPunct="1">
              <a:buClr>
                <a:srgbClr val="FFFFFF"/>
              </a:buClr>
              <a:buFont typeface="Wingdings" pitchFamily="2" charset="2"/>
              <a:buChar char="Ø"/>
              <a:defRPr/>
            </a:pPr>
            <a:endParaRPr lang="en-US" b="1" dirty="0" smtClean="0">
              <a:solidFill>
                <a:srgbClr val="FFFFFF"/>
              </a:solidFill>
            </a:endParaRPr>
          </a:p>
          <a:p>
            <a:pPr eaLnBrk="1" hangingPunct="1">
              <a:buClr>
                <a:srgbClr val="FFFFFF"/>
              </a:buClr>
              <a:buFont typeface="Wingdings" pitchFamily="2" charset="2"/>
              <a:buChar char="Ø"/>
              <a:defRPr/>
            </a:pPr>
            <a:r>
              <a:rPr lang="en-US" b="1" dirty="0" smtClean="0">
                <a:solidFill>
                  <a:srgbClr val="FFFFFF"/>
                </a:solidFill>
              </a:rPr>
              <a:t>Correspondence with other Committees</a:t>
            </a:r>
            <a:endParaRPr lang="en-US" b="1" dirty="0" smtClean="0">
              <a:solidFill>
                <a:srgbClr val="FFFFFF"/>
              </a:solidFill>
            </a:endParaRPr>
          </a:p>
          <a:p>
            <a:pPr eaLnBrk="1" hangingPunct="1">
              <a:buClr>
                <a:srgbClr val="FFFFFF"/>
              </a:buClr>
              <a:buFont typeface="Wingdings" pitchFamily="2" charset="2"/>
              <a:buChar char="Ø"/>
              <a:defRPr/>
            </a:pPr>
            <a:endParaRPr lang="en-US" b="1" dirty="0" smtClean="0">
              <a:solidFill>
                <a:srgbClr val="FFFFFF"/>
              </a:solidFill>
            </a:endParaRPr>
          </a:p>
          <a:p>
            <a:pPr eaLnBrk="1" hangingPunct="1">
              <a:buFont typeface="Wingdings" pitchFamily="2" charset="2"/>
              <a:buChar char="Ø"/>
              <a:defRPr/>
            </a:pPr>
            <a:r>
              <a:rPr lang="en-US" b="1" dirty="0" smtClean="0"/>
              <a:t>Coordination</a:t>
            </a:r>
          </a:p>
        </p:txBody>
      </p:sp>
      <p:pic>
        <p:nvPicPr>
          <p:cNvPr id="32772" name="Picture 1"/>
          <p:cNvPicPr>
            <a:picLocks noChangeAspect="1"/>
          </p:cNvPicPr>
          <p:nvPr/>
        </p:nvPicPr>
        <p:blipFill>
          <a:blip r:embed="rId4" cstate="print"/>
          <a:srcRect/>
          <a:stretch>
            <a:fillRect/>
          </a:stretch>
        </p:blipFill>
        <p:spPr bwMode="auto">
          <a:xfrm>
            <a:off x="304800" y="1524000"/>
            <a:ext cx="2819400" cy="5105400"/>
          </a:xfrm>
          <a:prstGeom prst="rect">
            <a:avLst/>
          </a:prstGeom>
          <a:noFill/>
          <a:ln w="9525">
            <a:noFill/>
            <a:miter lim="800000"/>
            <a:headEnd/>
            <a:tailEnd/>
          </a:ln>
        </p:spPr>
      </p:pic>
      <p:pic>
        <p:nvPicPr>
          <p:cNvPr id="6" name="16A13604.wav">
            <a:hlinkClick r:id="" action="ppaction://media"/>
          </p:cNvPr>
          <p:cNvPicPr>
            <a:picLocks noRot="1" noChangeAspect="1"/>
          </p:cNvPicPr>
          <p:nvPr>
            <a:wavAudioFile r:embed="rId2" name="16A15E34.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17392">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1000"/>
                                        <p:tgtEl>
                                          <p:spTgt spid="3">
                                            <p:txEl>
                                              <p:pRg st="8" end="8"/>
                                            </p:txEl>
                                          </p:spTgt>
                                        </p:tgtEl>
                                      </p:cBhvr>
                                    </p:animEffect>
                                    <p:anim calcmode="lin" valueType="num">
                                      <p:cBhvr>
                                        <p:cTn id="4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76400"/>
            <a:ext cx="8867775" cy="3429000"/>
          </a:xfrm>
        </p:spPr>
        <p:txBody>
          <a:bodyPr/>
          <a:lstStyle/>
          <a:p>
            <a:pPr algn="just">
              <a:buFont typeface="Wingdings" pitchFamily="2" charset="2"/>
              <a:buChar char="Ø"/>
              <a:defRPr/>
            </a:pPr>
            <a:r>
              <a:rPr lang="en-US" sz="2800" dirty="0" smtClean="0"/>
              <a:t>What if we had a natural or man made disaster that disabled local government and emergency services?</a:t>
            </a:r>
          </a:p>
          <a:p>
            <a:pPr algn="just">
              <a:buFont typeface="Wingdings" pitchFamily="2" charset="2"/>
              <a:buChar char="Ø"/>
              <a:defRPr/>
            </a:pPr>
            <a:endParaRPr lang="en-US" sz="2800" dirty="0" smtClean="0"/>
          </a:p>
          <a:p>
            <a:pPr algn="just">
              <a:buFont typeface="Wingdings" pitchFamily="2" charset="2"/>
              <a:buChar char="Ø"/>
              <a:defRPr/>
            </a:pPr>
            <a:r>
              <a:rPr lang="en-US" sz="2800" dirty="0" smtClean="0"/>
              <a:t>What if our county/city disbands the police dept. like other cities are doing in the U.S? </a:t>
            </a:r>
            <a:r>
              <a:rPr lang="en-US" sz="2800" dirty="0" err="1" smtClean="0"/>
              <a:t>ie</a:t>
            </a:r>
            <a:r>
              <a:rPr lang="en-US" sz="2800" dirty="0" smtClean="0"/>
              <a:t>: Clarkston Mi, Pontiac Mi, </a:t>
            </a:r>
            <a:r>
              <a:rPr lang="en-US" sz="2800" dirty="0" smtClean="0"/>
              <a:t>Aztec </a:t>
            </a:r>
            <a:r>
              <a:rPr lang="en-US" sz="2800" dirty="0" smtClean="0"/>
              <a:t>Nm, and many more…</a:t>
            </a:r>
          </a:p>
        </p:txBody>
      </p:sp>
      <p:pic>
        <p:nvPicPr>
          <p:cNvPr id="6" name="07C43635.wav">
            <a:hlinkClick r:id="" action="ppaction://media"/>
          </p:cNvPr>
          <p:cNvPicPr>
            <a:picLocks noRot="1" noChangeAspect="1"/>
          </p:cNvPicPr>
          <p:nvPr>
            <a:wavAudioFile r:embed="rId2" name="07C489B2.wav"/>
          </p:nvPr>
        </p:nvPicPr>
        <p:blipFill>
          <a:blip r:embed="rId4"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48962">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838200"/>
            <a:ext cx="7391400" cy="5016758"/>
          </a:xfrm>
          <a:prstGeom prst="rect">
            <a:avLst/>
          </a:prstGeom>
          <a:noFill/>
        </p:spPr>
        <p:txBody>
          <a:bodyPr wrap="square" rtlCol="0">
            <a:spAutoFit/>
          </a:bodyPr>
          <a:lstStyle/>
          <a:p>
            <a:pPr marL="0" indent="0" algn="just">
              <a:defRPr/>
            </a:pPr>
            <a:r>
              <a:rPr lang="en-US" sz="3200" dirty="0"/>
              <a:t>We need to form and  actively create </a:t>
            </a:r>
            <a:r>
              <a:rPr lang="en-US" sz="3200" dirty="0" smtClean="0"/>
              <a:t>a </a:t>
            </a:r>
            <a:r>
              <a:rPr lang="en-US" sz="3200" i="1" dirty="0" smtClean="0"/>
              <a:t>civil body </a:t>
            </a:r>
            <a:r>
              <a:rPr lang="en-US" sz="3200" i="1" dirty="0" smtClean="0"/>
              <a:t>politic </a:t>
            </a:r>
            <a:r>
              <a:rPr lang="en-US" sz="3200" dirty="0" smtClean="0"/>
              <a:t>regarding</a:t>
            </a:r>
            <a:r>
              <a:rPr lang="en-US" sz="3200" dirty="0"/>
              <a:t>:</a:t>
            </a:r>
          </a:p>
          <a:p>
            <a:pPr lvl="2" algn="just">
              <a:buFont typeface="Arial" pitchFamily="34" charset="0"/>
              <a:buChar char="•"/>
              <a:defRPr/>
            </a:pPr>
            <a:r>
              <a:rPr lang="en-US" sz="3200" dirty="0"/>
              <a:t>Communications</a:t>
            </a:r>
          </a:p>
          <a:p>
            <a:pPr lvl="2" algn="just">
              <a:buFont typeface="Arial" pitchFamily="34" charset="0"/>
              <a:buChar char="•"/>
              <a:defRPr/>
            </a:pPr>
            <a:r>
              <a:rPr lang="en-US" sz="3200" dirty="0"/>
              <a:t>Food storage/Water storage</a:t>
            </a:r>
          </a:p>
          <a:p>
            <a:pPr lvl="2" algn="just">
              <a:buFont typeface="Arial" pitchFamily="34" charset="0"/>
              <a:buChar char="•"/>
              <a:defRPr/>
            </a:pPr>
            <a:r>
              <a:rPr lang="en-US" sz="3200" dirty="0"/>
              <a:t>Command </a:t>
            </a:r>
            <a:r>
              <a:rPr lang="en-US" sz="3200" dirty="0" smtClean="0"/>
              <a:t>Structure</a:t>
            </a:r>
          </a:p>
          <a:p>
            <a:pPr algn="just">
              <a:defRPr/>
            </a:pPr>
            <a:r>
              <a:rPr lang="en-US" sz="3200" dirty="0" smtClean="0"/>
              <a:t>so </a:t>
            </a:r>
            <a:r>
              <a:rPr lang="en-US" sz="3200" dirty="0"/>
              <a:t>that if the time ever arises where the Committee needs to take the reins to protect the community, the plans, means and manpower will already be prepared to do so</a:t>
            </a:r>
          </a:p>
        </p:txBody>
      </p:sp>
    </p:spTree>
  </p:cSld>
  <p:clrMapOvr>
    <a:masterClrMapping/>
  </p:clrMapOvr>
  <p:transition>
    <p:fade thruBlk="1"/>
  </p:transition>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10.xml><?xml version="1.0" encoding="utf-8"?>
<p:tagLst xmlns:a="http://schemas.openxmlformats.org/drawingml/2006/main" xmlns:r="http://schemas.openxmlformats.org/officeDocument/2006/relationships" xmlns:p="http://schemas.openxmlformats.org/presentationml/2006/main">
  <p:tag name="TIMING" val="|2.3|2|2|1.9|3.1|1.8"/>
</p:tagLst>
</file>

<file path=ppt/tags/tag11.xml><?xml version="1.0" encoding="utf-8"?>
<p:tagLst xmlns:a="http://schemas.openxmlformats.org/drawingml/2006/main" xmlns:r="http://schemas.openxmlformats.org/officeDocument/2006/relationships" xmlns:p="http://schemas.openxmlformats.org/presentationml/2006/main">
  <p:tag name="TIMING" val="|0.5|7.5|12.9|18.2"/>
</p:tagLst>
</file>

<file path=ppt/tags/tag12.xml><?xml version="1.0" encoding="utf-8"?>
<p:tagLst xmlns:a="http://schemas.openxmlformats.org/drawingml/2006/main" xmlns:r="http://schemas.openxmlformats.org/officeDocument/2006/relationships" xmlns:p="http://schemas.openxmlformats.org/presentationml/2006/main">
  <p:tag name="TIMING" val="|4.2|7.3|6.4|6.1|7.2"/>
</p:tagLst>
</file>

<file path=ppt/tags/tag13.xml><?xml version="1.0" encoding="utf-8"?>
<p:tagLst xmlns:a="http://schemas.openxmlformats.org/drawingml/2006/main" xmlns:r="http://schemas.openxmlformats.org/officeDocument/2006/relationships" xmlns:p="http://schemas.openxmlformats.org/presentationml/2006/main">
  <p:tag name="TIMING" val="|1.6|9.7|10.6"/>
</p:tagLst>
</file>

<file path=ppt/tags/tag14.xml><?xml version="1.0" encoding="utf-8"?>
<p:tagLst xmlns:a="http://schemas.openxmlformats.org/drawingml/2006/main" xmlns:r="http://schemas.openxmlformats.org/officeDocument/2006/relationships" xmlns:p="http://schemas.openxmlformats.org/presentationml/2006/main">
  <p:tag name="TIMING" val="|0.1|8.1"/>
</p:tagLst>
</file>

<file path=ppt/tags/tag15.xml><?xml version="1.0" encoding="utf-8"?>
<p:tagLst xmlns:a="http://schemas.openxmlformats.org/drawingml/2006/main" xmlns:r="http://schemas.openxmlformats.org/officeDocument/2006/relationships" xmlns:p="http://schemas.openxmlformats.org/presentationml/2006/main">
  <p:tag name="TIMING" val="|0.2"/>
</p:tagLst>
</file>

<file path=ppt/tags/tag16.xml><?xml version="1.0" encoding="utf-8"?>
<p:tagLst xmlns:a="http://schemas.openxmlformats.org/drawingml/2006/main" xmlns:r="http://schemas.openxmlformats.org/officeDocument/2006/relationships" xmlns:p="http://schemas.openxmlformats.org/presentationml/2006/main">
  <p:tag name="TIMING" val="|0|10|10.5"/>
</p:tagLst>
</file>

<file path=ppt/tags/tag17.xml><?xml version="1.0" encoding="utf-8"?>
<p:tagLst xmlns:a="http://schemas.openxmlformats.org/drawingml/2006/main" xmlns:r="http://schemas.openxmlformats.org/officeDocument/2006/relationships" xmlns:p="http://schemas.openxmlformats.org/presentationml/2006/main">
  <p:tag name="TIMING" val="|0.3"/>
</p:tagLst>
</file>

<file path=ppt/tags/tag18.xml><?xml version="1.0" encoding="utf-8"?>
<p:tagLst xmlns:a="http://schemas.openxmlformats.org/drawingml/2006/main" xmlns:r="http://schemas.openxmlformats.org/officeDocument/2006/relationships" xmlns:p="http://schemas.openxmlformats.org/presentationml/2006/main">
  <p:tag name="TIMING" val="|1.4"/>
</p:tagLst>
</file>

<file path=ppt/tags/tag19.xml><?xml version="1.0" encoding="utf-8"?>
<p:tagLst xmlns:a="http://schemas.openxmlformats.org/drawingml/2006/main" xmlns:r="http://schemas.openxmlformats.org/officeDocument/2006/relationships" xmlns:p="http://schemas.openxmlformats.org/presentationml/2006/main">
  <p:tag name="TIMING" val="|0"/>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20.xml><?xml version="1.0" encoding="utf-8"?>
<p:tagLst xmlns:a="http://schemas.openxmlformats.org/drawingml/2006/main" xmlns:r="http://schemas.openxmlformats.org/officeDocument/2006/relationships" xmlns:p="http://schemas.openxmlformats.org/presentationml/2006/main">
  <p:tag name="TIMING" val="|0|5.8|3.4|3.1|7|6.2"/>
</p:tagLst>
</file>

<file path=ppt/tags/tag21.xml><?xml version="1.0" encoding="utf-8"?>
<p:tagLst xmlns:a="http://schemas.openxmlformats.org/drawingml/2006/main" xmlns:r="http://schemas.openxmlformats.org/officeDocument/2006/relationships" xmlns:p="http://schemas.openxmlformats.org/presentationml/2006/main">
  <p:tag name="TIMING" val="|1.3|11.6|2.7"/>
</p:tagLst>
</file>

<file path=ppt/tags/tag22.xml><?xml version="1.0" encoding="utf-8"?>
<p:tagLst xmlns:a="http://schemas.openxmlformats.org/drawingml/2006/main" xmlns:r="http://schemas.openxmlformats.org/officeDocument/2006/relationships" xmlns:p="http://schemas.openxmlformats.org/presentationml/2006/main">
  <p:tag name="TIMING" val="|0.2|5.4|4.4|5.6|8.6"/>
</p:tagLst>
</file>

<file path=ppt/tags/tag23.xml><?xml version="1.0" encoding="utf-8"?>
<p:tagLst xmlns:a="http://schemas.openxmlformats.org/drawingml/2006/main" xmlns:r="http://schemas.openxmlformats.org/officeDocument/2006/relationships" xmlns:p="http://schemas.openxmlformats.org/presentationml/2006/main">
  <p:tag name="TIMING" val="|0|7.2|6.5|4.9|9.2"/>
</p:tagLst>
</file>

<file path=ppt/tags/tag24.xml><?xml version="1.0" encoding="utf-8"?>
<p:tagLst xmlns:a="http://schemas.openxmlformats.org/drawingml/2006/main" xmlns:r="http://schemas.openxmlformats.org/officeDocument/2006/relationships" xmlns:p="http://schemas.openxmlformats.org/presentationml/2006/main">
  <p:tag name="TIMING" val="|0|3.6|4.2"/>
</p:tagLst>
</file>

<file path=ppt/tags/tag25.xml><?xml version="1.0" encoding="utf-8"?>
<p:tagLst xmlns:a="http://schemas.openxmlformats.org/drawingml/2006/main" xmlns:r="http://schemas.openxmlformats.org/officeDocument/2006/relationships" xmlns:p="http://schemas.openxmlformats.org/presentationml/2006/main">
  <p:tag name="TIMING" val="|0|1.7"/>
</p:tagLst>
</file>

<file path=ppt/tags/tag26.xml><?xml version="1.0" encoding="utf-8"?>
<p:tagLst xmlns:a="http://schemas.openxmlformats.org/drawingml/2006/main" xmlns:r="http://schemas.openxmlformats.org/officeDocument/2006/relationships" xmlns:p="http://schemas.openxmlformats.org/presentationml/2006/main">
  <p:tag name="TIMING" val="|0.6|12.4"/>
</p:tagLst>
</file>

<file path=ppt/tags/tag3.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5.xml><?xml version="1.0" encoding="utf-8"?>
<p:tagLst xmlns:a="http://schemas.openxmlformats.org/drawingml/2006/main" xmlns:r="http://schemas.openxmlformats.org/officeDocument/2006/relationships" xmlns:p="http://schemas.openxmlformats.org/presentationml/2006/main">
  <p:tag name="TIMING" val="|4|2|2|3.9|2.7|3.7"/>
</p:tagLst>
</file>

<file path=ppt/tags/tag6.xml><?xml version="1.0" encoding="utf-8"?>
<p:tagLst xmlns:a="http://schemas.openxmlformats.org/drawingml/2006/main" xmlns:r="http://schemas.openxmlformats.org/officeDocument/2006/relationships" xmlns:p="http://schemas.openxmlformats.org/presentationml/2006/main">
  <p:tag name="TIMING" val="|1.1|3.8|1.7|2|2.3|2.9"/>
</p:tagLst>
</file>

<file path=ppt/tags/tag7.xml><?xml version="1.0" encoding="utf-8"?>
<p:tagLst xmlns:a="http://schemas.openxmlformats.org/drawingml/2006/main" xmlns:r="http://schemas.openxmlformats.org/officeDocument/2006/relationships" xmlns:p="http://schemas.openxmlformats.org/presentationml/2006/main">
  <p:tag name="TIMING" val="|1|35.5"/>
</p:tagLst>
</file>

<file path=ppt/tags/tag8.xml><?xml version="1.0" encoding="utf-8"?>
<p:tagLst xmlns:a="http://schemas.openxmlformats.org/drawingml/2006/main" xmlns:r="http://schemas.openxmlformats.org/officeDocument/2006/relationships" xmlns:p="http://schemas.openxmlformats.org/presentationml/2006/main">
  <p:tag name="TIMING" val="|0.4|6.8|8.8|11.2|9.7"/>
</p:tagLst>
</file>

<file path=ppt/tags/tag9.xml><?xml version="1.0" encoding="utf-8"?>
<p:tagLst xmlns:a="http://schemas.openxmlformats.org/drawingml/2006/main" xmlns:r="http://schemas.openxmlformats.org/officeDocument/2006/relationships" xmlns:p="http://schemas.openxmlformats.org/presentationml/2006/main">
  <p:tag name="TIMING" val="|8.2"/>
</p:tagLst>
</file>

<file path=ppt/theme/theme1.xml><?xml version="1.0" encoding="utf-8"?>
<a:theme xmlns:a="http://schemas.openxmlformats.org/drawingml/2006/main" name="ind_2274_slide">
  <a:themeElements>
    <a:clrScheme name="Default Design 1">
      <a:dk1>
        <a:srgbClr val="000000"/>
      </a:dk1>
      <a:lt1>
        <a:srgbClr val="FFFFFF"/>
      </a:lt1>
      <a:dk2>
        <a:srgbClr val="3C7D39"/>
      </a:dk2>
      <a:lt2>
        <a:srgbClr val="FFFFFF"/>
      </a:lt2>
      <a:accent1>
        <a:srgbClr val="4F804D"/>
      </a:accent1>
      <a:accent2>
        <a:srgbClr val="6ACC66"/>
      </a:accent2>
      <a:accent3>
        <a:srgbClr val="AFBFAE"/>
      </a:accent3>
      <a:accent4>
        <a:srgbClr val="DADADA"/>
      </a:accent4>
      <a:accent5>
        <a:srgbClr val="B2C0B2"/>
      </a:accent5>
      <a:accent6>
        <a:srgbClr val="5FB95C"/>
      </a:accent6>
      <a:hlink>
        <a:srgbClr val="CAF2CA"/>
      </a:hlink>
      <a:folHlink>
        <a:srgbClr val="ABD7A9"/>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3C7D39"/>
        </a:dk2>
        <a:lt2>
          <a:srgbClr val="FFFFFF"/>
        </a:lt2>
        <a:accent1>
          <a:srgbClr val="4F804D"/>
        </a:accent1>
        <a:accent2>
          <a:srgbClr val="6ACC66"/>
        </a:accent2>
        <a:accent3>
          <a:srgbClr val="AFBFAE"/>
        </a:accent3>
        <a:accent4>
          <a:srgbClr val="DADADA"/>
        </a:accent4>
        <a:accent5>
          <a:srgbClr val="B2C0B2"/>
        </a:accent5>
        <a:accent6>
          <a:srgbClr val="5FB95C"/>
        </a:accent6>
        <a:hlink>
          <a:srgbClr val="CAF2CA"/>
        </a:hlink>
        <a:folHlink>
          <a:srgbClr val="ABD7A9"/>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3C7D39"/>
        </a:dk2>
        <a:lt2>
          <a:srgbClr val="FFFFFF"/>
        </a:lt2>
        <a:accent1>
          <a:srgbClr val="66A9CC"/>
        </a:accent1>
        <a:accent2>
          <a:srgbClr val="B5CC66"/>
        </a:accent2>
        <a:accent3>
          <a:srgbClr val="AFBFAE"/>
        </a:accent3>
        <a:accent4>
          <a:srgbClr val="DADADA"/>
        </a:accent4>
        <a:accent5>
          <a:srgbClr val="B8D1E2"/>
        </a:accent5>
        <a:accent6>
          <a:srgbClr val="A4B95C"/>
        </a:accent6>
        <a:hlink>
          <a:srgbClr val="ABD7A9"/>
        </a:hlink>
        <a:folHlink>
          <a:srgbClr val="CBDDE7"/>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FF"/>
        </a:lt1>
        <a:dk2>
          <a:srgbClr val="3C7D39"/>
        </a:dk2>
        <a:lt2>
          <a:srgbClr val="FFFFFF"/>
        </a:lt2>
        <a:accent1>
          <a:srgbClr val="CC9369"/>
        </a:accent1>
        <a:accent2>
          <a:srgbClr val="C0759C"/>
        </a:accent2>
        <a:accent3>
          <a:srgbClr val="AFBFAE"/>
        </a:accent3>
        <a:accent4>
          <a:srgbClr val="DADADA"/>
        </a:accent4>
        <a:accent5>
          <a:srgbClr val="E2C8B9"/>
        </a:accent5>
        <a:accent6>
          <a:srgbClr val="AE698D"/>
        </a:accent6>
        <a:hlink>
          <a:srgbClr val="CEE8CD"/>
        </a:hlink>
        <a:folHlink>
          <a:srgbClr val="F1D3D0"/>
        </a:folHlink>
      </a:clrScheme>
      <a:clrMap bg1="dk2" tx1="lt1" bg2="dk1" tx2="lt2" accent1="accent1" accent2="accent2" accent3="accent3" accent4="accent4" accent5="accent5" accent6="accent6" hlink="hlink" folHlink="folHlink"/>
    </a:extraClrScheme>
    <a:extraClrScheme>
      <a:clrScheme name="Default Design 4">
        <a:dk1>
          <a:srgbClr val="000000"/>
        </a:dk1>
        <a:lt1>
          <a:srgbClr val="FFFFFF"/>
        </a:lt1>
        <a:dk2>
          <a:srgbClr val="3C7D39"/>
        </a:dk2>
        <a:lt2>
          <a:srgbClr val="FFFFFF"/>
        </a:lt2>
        <a:accent1>
          <a:srgbClr val="6DCC66"/>
        </a:accent1>
        <a:accent2>
          <a:srgbClr val="CCBC66"/>
        </a:accent2>
        <a:accent3>
          <a:srgbClr val="AFBFAE"/>
        </a:accent3>
        <a:accent4>
          <a:srgbClr val="DADADA"/>
        </a:accent4>
        <a:accent5>
          <a:srgbClr val="BAE2B8"/>
        </a:accent5>
        <a:accent6>
          <a:srgbClr val="B9AA5C"/>
        </a:accent6>
        <a:hlink>
          <a:srgbClr val="D0CBE7"/>
        </a:hlink>
        <a:folHlink>
          <a:srgbClr val="ECCAC6"/>
        </a:folHlink>
      </a:clrScheme>
      <a:clrMap bg1="dk2" tx1="lt1" bg2="dk1" tx2="lt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B2B2B2"/>
        </a:lt2>
        <a:accent1>
          <a:srgbClr val="4F804D"/>
        </a:accent1>
        <a:accent2>
          <a:srgbClr val="6ACC66"/>
        </a:accent2>
        <a:accent3>
          <a:srgbClr val="FFFFFF"/>
        </a:accent3>
        <a:accent4>
          <a:srgbClr val="000000"/>
        </a:accent4>
        <a:accent5>
          <a:srgbClr val="B2C0B2"/>
        </a:accent5>
        <a:accent6>
          <a:srgbClr val="5FB95C"/>
        </a:accent6>
        <a:hlink>
          <a:srgbClr val="CAF2CA"/>
        </a:hlink>
        <a:folHlink>
          <a:srgbClr val="ABD7A9"/>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B2B2B2"/>
        </a:lt2>
        <a:accent1>
          <a:srgbClr val="66A9CC"/>
        </a:accent1>
        <a:accent2>
          <a:srgbClr val="B5CC66"/>
        </a:accent2>
        <a:accent3>
          <a:srgbClr val="FFFFFF"/>
        </a:accent3>
        <a:accent4>
          <a:srgbClr val="000000"/>
        </a:accent4>
        <a:accent5>
          <a:srgbClr val="B8D1E2"/>
        </a:accent5>
        <a:accent6>
          <a:srgbClr val="A4B95C"/>
        </a:accent6>
        <a:hlink>
          <a:srgbClr val="ABD7A9"/>
        </a:hlink>
        <a:folHlink>
          <a:srgbClr val="CBDDE7"/>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B2B2B2"/>
        </a:lt2>
        <a:accent1>
          <a:srgbClr val="CC9369"/>
        </a:accent1>
        <a:accent2>
          <a:srgbClr val="C0759C"/>
        </a:accent2>
        <a:accent3>
          <a:srgbClr val="FFFFFF"/>
        </a:accent3>
        <a:accent4>
          <a:srgbClr val="000000"/>
        </a:accent4>
        <a:accent5>
          <a:srgbClr val="E2C8B9"/>
        </a:accent5>
        <a:accent6>
          <a:srgbClr val="AE698D"/>
        </a:accent6>
        <a:hlink>
          <a:srgbClr val="CEE8CD"/>
        </a:hlink>
        <a:folHlink>
          <a:srgbClr val="F1D3D0"/>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B2B2B2"/>
        </a:lt2>
        <a:accent1>
          <a:srgbClr val="6DCC66"/>
        </a:accent1>
        <a:accent2>
          <a:srgbClr val="CCBC66"/>
        </a:accent2>
        <a:accent3>
          <a:srgbClr val="FFFFFF"/>
        </a:accent3>
        <a:accent4>
          <a:srgbClr val="000000"/>
        </a:accent4>
        <a:accent5>
          <a:srgbClr val="BAE2B8"/>
        </a:accent5>
        <a:accent6>
          <a:srgbClr val="B9AA5C"/>
        </a:accent6>
        <a:hlink>
          <a:srgbClr val="D0CBE7"/>
        </a:hlink>
        <a:folHlink>
          <a:srgbClr val="ECCAC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ind_2274_slide">
  <a:themeElements>
    <a:clrScheme name="Default Design 1">
      <a:dk1>
        <a:srgbClr val="000000"/>
      </a:dk1>
      <a:lt1>
        <a:srgbClr val="FFFFFF"/>
      </a:lt1>
      <a:dk2>
        <a:srgbClr val="3C7D39"/>
      </a:dk2>
      <a:lt2>
        <a:srgbClr val="FFFFFF"/>
      </a:lt2>
      <a:accent1>
        <a:srgbClr val="4F804D"/>
      </a:accent1>
      <a:accent2>
        <a:srgbClr val="6ACC66"/>
      </a:accent2>
      <a:accent3>
        <a:srgbClr val="AFBFAE"/>
      </a:accent3>
      <a:accent4>
        <a:srgbClr val="DADADA"/>
      </a:accent4>
      <a:accent5>
        <a:srgbClr val="B2C0B2"/>
      </a:accent5>
      <a:accent6>
        <a:srgbClr val="5FB95C"/>
      </a:accent6>
      <a:hlink>
        <a:srgbClr val="CAF2CA"/>
      </a:hlink>
      <a:folHlink>
        <a:srgbClr val="ABD7A9"/>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3C7D39"/>
        </a:dk2>
        <a:lt2>
          <a:srgbClr val="FFFFFF"/>
        </a:lt2>
        <a:accent1>
          <a:srgbClr val="4F804D"/>
        </a:accent1>
        <a:accent2>
          <a:srgbClr val="6ACC66"/>
        </a:accent2>
        <a:accent3>
          <a:srgbClr val="AFBFAE"/>
        </a:accent3>
        <a:accent4>
          <a:srgbClr val="DADADA"/>
        </a:accent4>
        <a:accent5>
          <a:srgbClr val="B2C0B2"/>
        </a:accent5>
        <a:accent6>
          <a:srgbClr val="5FB95C"/>
        </a:accent6>
        <a:hlink>
          <a:srgbClr val="CAF2CA"/>
        </a:hlink>
        <a:folHlink>
          <a:srgbClr val="ABD7A9"/>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3C7D39"/>
        </a:dk2>
        <a:lt2>
          <a:srgbClr val="FFFFFF"/>
        </a:lt2>
        <a:accent1>
          <a:srgbClr val="66A9CC"/>
        </a:accent1>
        <a:accent2>
          <a:srgbClr val="B5CC66"/>
        </a:accent2>
        <a:accent3>
          <a:srgbClr val="AFBFAE"/>
        </a:accent3>
        <a:accent4>
          <a:srgbClr val="DADADA"/>
        </a:accent4>
        <a:accent5>
          <a:srgbClr val="B8D1E2"/>
        </a:accent5>
        <a:accent6>
          <a:srgbClr val="A4B95C"/>
        </a:accent6>
        <a:hlink>
          <a:srgbClr val="ABD7A9"/>
        </a:hlink>
        <a:folHlink>
          <a:srgbClr val="CBDDE7"/>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FF"/>
        </a:lt1>
        <a:dk2>
          <a:srgbClr val="3C7D39"/>
        </a:dk2>
        <a:lt2>
          <a:srgbClr val="FFFFFF"/>
        </a:lt2>
        <a:accent1>
          <a:srgbClr val="CC9369"/>
        </a:accent1>
        <a:accent2>
          <a:srgbClr val="C0759C"/>
        </a:accent2>
        <a:accent3>
          <a:srgbClr val="AFBFAE"/>
        </a:accent3>
        <a:accent4>
          <a:srgbClr val="DADADA"/>
        </a:accent4>
        <a:accent5>
          <a:srgbClr val="E2C8B9"/>
        </a:accent5>
        <a:accent6>
          <a:srgbClr val="AE698D"/>
        </a:accent6>
        <a:hlink>
          <a:srgbClr val="CEE8CD"/>
        </a:hlink>
        <a:folHlink>
          <a:srgbClr val="F1D3D0"/>
        </a:folHlink>
      </a:clrScheme>
      <a:clrMap bg1="dk2" tx1="lt1" bg2="dk1" tx2="lt2" accent1="accent1" accent2="accent2" accent3="accent3" accent4="accent4" accent5="accent5" accent6="accent6" hlink="hlink" folHlink="folHlink"/>
    </a:extraClrScheme>
    <a:extraClrScheme>
      <a:clrScheme name="Default Design 4">
        <a:dk1>
          <a:srgbClr val="000000"/>
        </a:dk1>
        <a:lt1>
          <a:srgbClr val="FFFFFF"/>
        </a:lt1>
        <a:dk2>
          <a:srgbClr val="3C7D39"/>
        </a:dk2>
        <a:lt2>
          <a:srgbClr val="FFFFFF"/>
        </a:lt2>
        <a:accent1>
          <a:srgbClr val="6DCC66"/>
        </a:accent1>
        <a:accent2>
          <a:srgbClr val="CCBC66"/>
        </a:accent2>
        <a:accent3>
          <a:srgbClr val="AFBFAE"/>
        </a:accent3>
        <a:accent4>
          <a:srgbClr val="DADADA"/>
        </a:accent4>
        <a:accent5>
          <a:srgbClr val="BAE2B8"/>
        </a:accent5>
        <a:accent6>
          <a:srgbClr val="B9AA5C"/>
        </a:accent6>
        <a:hlink>
          <a:srgbClr val="D0CBE7"/>
        </a:hlink>
        <a:folHlink>
          <a:srgbClr val="ECCAC6"/>
        </a:folHlink>
      </a:clrScheme>
      <a:clrMap bg1="dk2" tx1="lt1" bg2="dk1" tx2="lt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B2B2B2"/>
        </a:lt2>
        <a:accent1>
          <a:srgbClr val="4F804D"/>
        </a:accent1>
        <a:accent2>
          <a:srgbClr val="6ACC66"/>
        </a:accent2>
        <a:accent3>
          <a:srgbClr val="FFFFFF"/>
        </a:accent3>
        <a:accent4>
          <a:srgbClr val="000000"/>
        </a:accent4>
        <a:accent5>
          <a:srgbClr val="B2C0B2"/>
        </a:accent5>
        <a:accent6>
          <a:srgbClr val="5FB95C"/>
        </a:accent6>
        <a:hlink>
          <a:srgbClr val="CAF2CA"/>
        </a:hlink>
        <a:folHlink>
          <a:srgbClr val="ABD7A9"/>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B2B2B2"/>
        </a:lt2>
        <a:accent1>
          <a:srgbClr val="66A9CC"/>
        </a:accent1>
        <a:accent2>
          <a:srgbClr val="B5CC66"/>
        </a:accent2>
        <a:accent3>
          <a:srgbClr val="FFFFFF"/>
        </a:accent3>
        <a:accent4>
          <a:srgbClr val="000000"/>
        </a:accent4>
        <a:accent5>
          <a:srgbClr val="B8D1E2"/>
        </a:accent5>
        <a:accent6>
          <a:srgbClr val="A4B95C"/>
        </a:accent6>
        <a:hlink>
          <a:srgbClr val="ABD7A9"/>
        </a:hlink>
        <a:folHlink>
          <a:srgbClr val="CBDDE7"/>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B2B2B2"/>
        </a:lt2>
        <a:accent1>
          <a:srgbClr val="CC9369"/>
        </a:accent1>
        <a:accent2>
          <a:srgbClr val="C0759C"/>
        </a:accent2>
        <a:accent3>
          <a:srgbClr val="FFFFFF"/>
        </a:accent3>
        <a:accent4>
          <a:srgbClr val="000000"/>
        </a:accent4>
        <a:accent5>
          <a:srgbClr val="E2C8B9"/>
        </a:accent5>
        <a:accent6>
          <a:srgbClr val="AE698D"/>
        </a:accent6>
        <a:hlink>
          <a:srgbClr val="CEE8CD"/>
        </a:hlink>
        <a:folHlink>
          <a:srgbClr val="F1D3D0"/>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B2B2B2"/>
        </a:lt2>
        <a:accent1>
          <a:srgbClr val="6DCC66"/>
        </a:accent1>
        <a:accent2>
          <a:srgbClr val="CCBC66"/>
        </a:accent2>
        <a:accent3>
          <a:srgbClr val="FFFFFF"/>
        </a:accent3>
        <a:accent4>
          <a:srgbClr val="000000"/>
        </a:accent4>
        <a:accent5>
          <a:srgbClr val="BAE2B8"/>
        </a:accent5>
        <a:accent6>
          <a:srgbClr val="B9AA5C"/>
        </a:accent6>
        <a:hlink>
          <a:srgbClr val="D0CBE7"/>
        </a:hlink>
        <a:folHlink>
          <a:srgbClr val="ECCAC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5150</TotalTime>
  <Words>1928</Words>
  <Application>Microsoft Office PowerPoint</Application>
  <PresentationFormat>On-screen Show (4:3)</PresentationFormat>
  <Paragraphs>146</Paragraphs>
  <Slides>27</Slides>
  <Notes>1</Notes>
  <HiddenSlides>0</HiddenSlides>
  <MMClips>24</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ind_2274_slide</vt:lpstr>
      <vt:lpstr>1_ind_2274_slide</vt:lpstr>
      <vt:lpstr>Office Theme</vt:lpstr>
      <vt:lpstr>Slide 1</vt:lpstr>
      <vt:lpstr>Committees of Safety, Correspondence, and Protection </vt:lpstr>
      <vt:lpstr>Committees of Safety, Correspondence, and Protection</vt:lpstr>
      <vt:lpstr>What were they?</vt:lpstr>
      <vt:lpstr>Slide 5</vt:lpstr>
      <vt:lpstr>Slide 6</vt:lpstr>
      <vt:lpstr>Potential of the Committees</vt:lpstr>
      <vt:lpstr>Slide 8</vt:lpstr>
      <vt:lpstr>Slide 9</vt:lpstr>
      <vt:lpstr>Create and join a Committee of Safety   For your own safety</vt:lpstr>
      <vt:lpstr>Cultural Challenges</vt:lpstr>
      <vt:lpstr>Cultural Challenges</vt:lpstr>
      <vt:lpstr>Slide 13</vt:lpstr>
      <vt:lpstr>Cultural Challenges</vt:lpstr>
      <vt:lpstr>The Coming Storm</vt:lpstr>
      <vt:lpstr>The Coming Storm</vt:lpstr>
      <vt:lpstr>The Coming Storm</vt:lpstr>
      <vt:lpstr>The Coming Storm</vt:lpstr>
      <vt:lpstr>Slide 19</vt:lpstr>
      <vt:lpstr>Slide 20</vt:lpstr>
      <vt:lpstr>Slide 21</vt:lpstr>
      <vt:lpstr>Slide 22</vt:lpstr>
      <vt:lpstr>Slide 23</vt:lpstr>
      <vt:lpstr>Some things Never Change</vt:lpstr>
      <vt:lpstr>Slide 25</vt:lpstr>
      <vt:lpstr>Slide 26</vt:lpstr>
      <vt:lpstr>Slide 27</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Kilo</dc:creator>
  <cp:lastModifiedBy>Gary Hunt</cp:lastModifiedBy>
  <cp:revision>205</cp:revision>
  <dcterms:created xsi:type="dcterms:W3CDTF">2012-03-03T01:06:00Z</dcterms:created>
  <dcterms:modified xsi:type="dcterms:W3CDTF">2015-11-13T02:20:59Z</dcterms:modified>
</cp:coreProperties>
</file>